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</p:sldMasterIdLst>
  <p:sldIdLst>
    <p:sldId id="293" r:id="rId2"/>
    <p:sldId id="294" r:id="rId3"/>
    <p:sldId id="295" r:id="rId4"/>
    <p:sldId id="296" r:id="rId5"/>
    <p:sldId id="297" r:id="rId6"/>
    <p:sldId id="298" r:id="rId7"/>
    <p:sldId id="299" r:id="rId8"/>
    <p:sldId id="300" r:id="rId9"/>
    <p:sldId id="303" r:id="rId10"/>
    <p:sldId id="304" r:id="rId11"/>
    <p:sldId id="305" r:id="rId12"/>
    <p:sldId id="306" r:id="rId13"/>
    <p:sldId id="307" r:id="rId14"/>
    <p:sldId id="291" r:id="rId15"/>
    <p:sldId id="265" r:id="rId16"/>
    <p:sldId id="267" r:id="rId17"/>
    <p:sldId id="270" r:id="rId18"/>
    <p:sldId id="280" r:id="rId19"/>
    <p:sldId id="287" r:id="rId20"/>
    <p:sldId id="268" r:id="rId21"/>
    <p:sldId id="266" r:id="rId22"/>
    <p:sldId id="290" r:id="rId23"/>
    <p:sldId id="292" r:id="rId24"/>
    <p:sldId id="281" r:id="rId25"/>
    <p:sldId id="308" r:id="rId26"/>
  </p:sldIdLst>
  <p:sldSz cx="12192000" cy="6858000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360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06FCC-2969-43D3-8F55-859084FD668A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6DA69-02E0-4F98-9B01-63C0465D0C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0956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06FCC-2969-43D3-8F55-859084FD668A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6DA69-02E0-4F98-9B01-63C0465D0C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543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06FCC-2969-43D3-8F55-859084FD668A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6DA69-02E0-4F98-9B01-63C0465D0C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293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06FCC-2969-43D3-8F55-859084FD668A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6DA69-02E0-4F98-9B01-63C0465D0C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275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06FCC-2969-43D3-8F55-859084FD668A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6DA69-02E0-4F98-9B01-63C0465D0CBF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947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06FCC-2969-43D3-8F55-859084FD668A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6DA69-02E0-4F98-9B01-63C0465D0CBF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706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06FCC-2969-43D3-8F55-859084FD668A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6DA69-02E0-4F98-9B01-63C0465D0C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2358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06FCC-2969-43D3-8F55-859084FD668A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6DA69-02E0-4F98-9B01-63C0465D0C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9851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06FCC-2969-43D3-8F55-859084FD668A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6DA69-02E0-4F98-9B01-63C0465D0C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689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06FCC-2969-43D3-8F55-859084FD668A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6DA69-02E0-4F98-9B01-63C0465D0C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5911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06FCC-2969-43D3-8F55-859084FD668A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6DA69-02E0-4F98-9B01-63C0465D0C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52145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3/12/2021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98805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67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3/12/2021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42439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67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3/12/2021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2363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4A06FCC-2969-43D3-8F55-859084FD668A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D6DA69-02E0-4F98-9B01-63C0465D0C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882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10.png"/><Relationship Id="rId9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18" Type="http://schemas.openxmlformats.org/officeDocument/2006/relationships/image" Target="../media/image47.png"/><Relationship Id="rId26" Type="http://schemas.openxmlformats.org/officeDocument/2006/relationships/image" Target="../media/image55.png"/><Relationship Id="rId39" Type="http://schemas.openxmlformats.org/officeDocument/2006/relationships/image" Target="../media/image68.png"/><Relationship Id="rId3" Type="http://schemas.openxmlformats.org/officeDocument/2006/relationships/image" Target="../media/image32.png"/><Relationship Id="rId21" Type="http://schemas.openxmlformats.org/officeDocument/2006/relationships/image" Target="../media/image50.png"/><Relationship Id="rId34" Type="http://schemas.openxmlformats.org/officeDocument/2006/relationships/image" Target="../media/image63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17" Type="http://schemas.openxmlformats.org/officeDocument/2006/relationships/image" Target="../media/image46.png"/><Relationship Id="rId25" Type="http://schemas.openxmlformats.org/officeDocument/2006/relationships/image" Target="../media/image54.png"/><Relationship Id="rId33" Type="http://schemas.openxmlformats.org/officeDocument/2006/relationships/image" Target="../media/image62.png"/><Relationship Id="rId38" Type="http://schemas.openxmlformats.org/officeDocument/2006/relationships/image" Target="../media/image67.png"/><Relationship Id="rId2" Type="http://schemas.openxmlformats.org/officeDocument/2006/relationships/image" Target="../media/image31.png"/><Relationship Id="rId16" Type="http://schemas.openxmlformats.org/officeDocument/2006/relationships/image" Target="../media/image45.png"/><Relationship Id="rId20" Type="http://schemas.openxmlformats.org/officeDocument/2006/relationships/image" Target="../media/image49.png"/><Relationship Id="rId29" Type="http://schemas.openxmlformats.org/officeDocument/2006/relationships/image" Target="../media/image5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24" Type="http://schemas.openxmlformats.org/officeDocument/2006/relationships/image" Target="../media/image53.png"/><Relationship Id="rId32" Type="http://schemas.openxmlformats.org/officeDocument/2006/relationships/image" Target="../media/image61.png"/><Relationship Id="rId37" Type="http://schemas.openxmlformats.org/officeDocument/2006/relationships/image" Target="../media/image66.png"/><Relationship Id="rId40" Type="http://schemas.openxmlformats.org/officeDocument/2006/relationships/image" Target="../media/image69.png"/><Relationship Id="rId5" Type="http://schemas.openxmlformats.org/officeDocument/2006/relationships/image" Target="../media/image34.png"/><Relationship Id="rId15" Type="http://schemas.openxmlformats.org/officeDocument/2006/relationships/image" Target="../media/image44.png"/><Relationship Id="rId23" Type="http://schemas.openxmlformats.org/officeDocument/2006/relationships/image" Target="../media/image52.png"/><Relationship Id="rId28" Type="http://schemas.openxmlformats.org/officeDocument/2006/relationships/image" Target="../media/image57.png"/><Relationship Id="rId36" Type="http://schemas.openxmlformats.org/officeDocument/2006/relationships/image" Target="../media/image65.png"/><Relationship Id="rId10" Type="http://schemas.openxmlformats.org/officeDocument/2006/relationships/image" Target="../media/image39.png"/><Relationship Id="rId19" Type="http://schemas.openxmlformats.org/officeDocument/2006/relationships/image" Target="../media/image48.png"/><Relationship Id="rId31" Type="http://schemas.openxmlformats.org/officeDocument/2006/relationships/image" Target="../media/image60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Relationship Id="rId22" Type="http://schemas.openxmlformats.org/officeDocument/2006/relationships/image" Target="../media/image51.png"/><Relationship Id="rId27" Type="http://schemas.openxmlformats.org/officeDocument/2006/relationships/image" Target="../media/image56.png"/><Relationship Id="rId30" Type="http://schemas.openxmlformats.org/officeDocument/2006/relationships/image" Target="../media/image59.png"/><Relationship Id="rId35" Type="http://schemas.openxmlformats.org/officeDocument/2006/relationships/image" Target="../media/image6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eduard.gubich@tonus-energo.ru" TargetMode="External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9813" y="-8448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2C2F3B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0980120" cy="6858000"/>
            <a:chOff x="0" y="0"/>
            <a:chExt cx="8235090" cy="51435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000244" cy="514349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911760" y="0"/>
              <a:ext cx="6323330" cy="5143500"/>
            </a:xfrm>
            <a:custGeom>
              <a:avLst/>
              <a:gdLst/>
              <a:ahLst/>
              <a:cxnLst/>
              <a:rect l="l" t="t" r="r" b="b"/>
              <a:pathLst>
                <a:path w="6323330" h="5143500">
                  <a:moveTo>
                    <a:pt x="3733418" y="0"/>
                  </a:moveTo>
                  <a:lnTo>
                    <a:pt x="0" y="0"/>
                  </a:lnTo>
                  <a:lnTo>
                    <a:pt x="2589656" y="5143499"/>
                  </a:lnTo>
                  <a:lnTo>
                    <a:pt x="6323075" y="5143499"/>
                  </a:lnTo>
                  <a:lnTo>
                    <a:pt x="3733418" y="0"/>
                  </a:lnTo>
                  <a:close/>
                </a:path>
              </a:pathLst>
            </a:custGeom>
            <a:solidFill>
              <a:srgbClr val="2C2F3B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30682" y="2418569"/>
            <a:ext cx="5851313" cy="1001983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 marR="6773">
              <a:lnSpc>
                <a:spcPct val="100000"/>
              </a:lnSpc>
              <a:spcBef>
                <a:spcPts val="133"/>
              </a:spcBef>
            </a:pPr>
            <a:r>
              <a:rPr sz="3200" b="1" spc="447" dirty="0">
                <a:solidFill>
                  <a:srgbClr val="FFFFFF"/>
                </a:solidFill>
                <a:latin typeface="Calibri"/>
                <a:cs typeface="Calibri"/>
              </a:rPr>
              <a:t>Государственно</a:t>
            </a:r>
            <a:r>
              <a:rPr sz="3200" b="1" spc="15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3200" b="1" spc="1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spc="447" dirty="0">
                <a:solidFill>
                  <a:srgbClr val="FFFFFF"/>
                </a:solidFill>
                <a:latin typeface="Calibri"/>
                <a:cs typeface="Calibri"/>
              </a:rPr>
              <a:t>частное </a:t>
            </a:r>
            <a:r>
              <a:rPr sz="3200" b="1" spc="-70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spc="453" dirty="0">
                <a:solidFill>
                  <a:srgbClr val="FFFFFF"/>
                </a:solidFill>
                <a:latin typeface="Calibri"/>
                <a:cs typeface="Calibri"/>
              </a:rPr>
              <a:t>партнерство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0"/>
            <a:ext cx="12192169" cy="6858228"/>
            <a:chOff x="0" y="0"/>
            <a:chExt cx="9144127" cy="5143671"/>
          </a:xfrm>
        </p:grpSpPr>
        <p:sp>
          <p:nvSpPr>
            <p:cNvPr id="9" name="object 9"/>
            <p:cNvSpPr/>
            <p:nvPr/>
          </p:nvSpPr>
          <p:spPr>
            <a:xfrm>
              <a:off x="7647432" y="0"/>
              <a:ext cx="1496695" cy="2868930"/>
            </a:xfrm>
            <a:custGeom>
              <a:avLst/>
              <a:gdLst/>
              <a:ahLst/>
              <a:cxnLst/>
              <a:rect l="l" t="t" r="r" b="b"/>
              <a:pathLst>
                <a:path w="1496695" h="2868930">
                  <a:moveTo>
                    <a:pt x="1496567" y="0"/>
                  </a:moveTo>
                  <a:lnTo>
                    <a:pt x="0" y="0"/>
                  </a:lnTo>
                  <a:lnTo>
                    <a:pt x="1496567" y="2868369"/>
                  </a:lnTo>
                  <a:lnTo>
                    <a:pt x="1496567" y="0"/>
                  </a:lnTo>
                  <a:close/>
                </a:path>
              </a:pathLst>
            </a:custGeom>
            <a:solidFill>
              <a:srgbClr val="DA4B3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2239816"/>
              <a:ext cx="1515110" cy="2903855"/>
            </a:xfrm>
            <a:custGeom>
              <a:avLst/>
              <a:gdLst/>
              <a:ahLst/>
              <a:cxnLst/>
              <a:rect l="l" t="t" r="r" b="b"/>
              <a:pathLst>
                <a:path w="1515110" h="2903854">
                  <a:moveTo>
                    <a:pt x="0" y="0"/>
                  </a:moveTo>
                  <a:lnTo>
                    <a:pt x="0" y="2902570"/>
                  </a:lnTo>
                  <a:lnTo>
                    <a:pt x="92809" y="2903683"/>
                  </a:lnTo>
                  <a:lnTo>
                    <a:pt x="1514920" y="29036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C2F3B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" name="object 11"/>
            <p:cNvSpPr/>
            <p:nvPr/>
          </p:nvSpPr>
          <p:spPr>
            <a:xfrm>
              <a:off x="9144" y="4287011"/>
              <a:ext cx="1515110" cy="856615"/>
            </a:xfrm>
            <a:custGeom>
              <a:avLst/>
              <a:gdLst/>
              <a:ahLst/>
              <a:cxnLst/>
              <a:rect l="l" t="t" r="r" b="b"/>
              <a:pathLst>
                <a:path w="1515110" h="856614">
                  <a:moveTo>
                    <a:pt x="1067104" y="0"/>
                  </a:moveTo>
                  <a:lnTo>
                    <a:pt x="0" y="856487"/>
                  </a:lnTo>
                  <a:lnTo>
                    <a:pt x="1514856" y="856487"/>
                  </a:lnTo>
                  <a:lnTo>
                    <a:pt x="1067104" y="0"/>
                  </a:lnTo>
                  <a:close/>
                </a:path>
              </a:pathLst>
            </a:custGeom>
            <a:solidFill>
              <a:srgbClr val="DA4B3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076187" y="4336897"/>
            <a:ext cx="4776893" cy="149442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2400" spc="-200" dirty="0">
                <a:solidFill>
                  <a:srgbClr val="FFFFFF"/>
                </a:solidFill>
                <a:latin typeface="Century Gothic"/>
                <a:cs typeface="Century Gothic"/>
              </a:rPr>
              <a:t>с</a:t>
            </a:r>
            <a:r>
              <a:rPr sz="2400" spc="-4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400" spc="-13" dirty="0">
                <a:solidFill>
                  <a:srgbClr val="FFFFFF"/>
                </a:solidFill>
                <a:latin typeface="Century Gothic"/>
                <a:cs typeface="Century Gothic"/>
              </a:rPr>
              <a:t>и</a:t>
            </a:r>
            <a:r>
              <a:rPr sz="2400" spc="-33" dirty="0">
                <a:solidFill>
                  <a:srgbClr val="FFFFFF"/>
                </a:solidFill>
                <a:latin typeface="Century Gothic"/>
                <a:cs typeface="Century Gothic"/>
              </a:rPr>
              <a:t>с</a:t>
            </a:r>
            <a:r>
              <a:rPr sz="2400" spc="67" dirty="0">
                <a:solidFill>
                  <a:srgbClr val="FFFFFF"/>
                </a:solidFill>
                <a:latin typeface="Century Gothic"/>
                <a:cs typeface="Century Gothic"/>
              </a:rPr>
              <a:t>п</a:t>
            </a:r>
            <a:r>
              <a:rPr sz="2400" spc="60" dirty="0">
                <a:solidFill>
                  <a:srgbClr val="FFFFFF"/>
                </a:solidFill>
                <a:latin typeface="Century Gothic"/>
                <a:cs typeface="Century Gothic"/>
              </a:rPr>
              <a:t>о</a:t>
            </a:r>
            <a:r>
              <a:rPr sz="2400" spc="220" dirty="0">
                <a:solidFill>
                  <a:srgbClr val="FFFFFF"/>
                </a:solidFill>
                <a:latin typeface="Century Gothic"/>
                <a:cs typeface="Century Gothic"/>
              </a:rPr>
              <a:t>л</a:t>
            </a:r>
            <a:r>
              <a:rPr sz="2400" spc="173" dirty="0">
                <a:solidFill>
                  <a:srgbClr val="FFFFFF"/>
                </a:solidFill>
                <a:latin typeface="Century Gothic"/>
                <a:cs typeface="Century Gothic"/>
              </a:rPr>
              <a:t>ь</a:t>
            </a:r>
            <a:r>
              <a:rPr sz="2400" spc="87" dirty="0">
                <a:solidFill>
                  <a:srgbClr val="FFFFFF"/>
                </a:solidFill>
                <a:latin typeface="Century Gothic"/>
                <a:cs typeface="Century Gothic"/>
              </a:rPr>
              <a:t>з</a:t>
            </a:r>
            <a:r>
              <a:rPr sz="2400" spc="120" dirty="0">
                <a:solidFill>
                  <a:srgbClr val="FFFFFF"/>
                </a:solidFill>
                <a:latin typeface="Century Gothic"/>
                <a:cs typeface="Century Gothic"/>
              </a:rPr>
              <a:t>о</a:t>
            </a:r>
            <a:r>
              <a:rPr sz="2400" spc="40" dirty="0">
                <a:solidFill>
                  <a:srgbClr val="FFFFFF"/>
                </a:solidFill>
                <a:latin typeface="Century Gothic"/>
                <a:cs typeface="Century Gothic"/>
              </a:rPr>
              <a:t>в</a:t>
            </a:r>
            <a:r>
              <a:rPr sz="2400" spc="33" dirty="0">
                <a:solidFill>
                  <a:srgbClr val="FFFFFF"/>
                </a:solidFill>
                <a:latin typeface="Century Gothic"/>
                <a:cs typeface="Century Gothic"/>
              </a:rPr>
              <a:t>а</a:t>
            </a:r>
            <a:r>
              <a:rPr sz="2400" spc="173" dirty="0">
                <a:solidFill>
                  <a:srgbClr val="FFFFFF"/>
                </a:solidFill>
                <a:latin typeface="Century Gothic"/>
                <a:cs typeface="Century Gothic"/>
              </a:rPr>
              <a:t>н</a:t>
            </a:r>
            <a:r>
              <a:rPr sz="2400" spc="167" dirty="0">
                <a:solidFill>
                  <a:srgbClr val="FFFFFF"/>
                </a:solidFill>
                <a:latin typeface="Century Gothic"/>
                <a:cs typeface="Century Gothic"/>
              </a:rPr>
              <a:t>и</a:t>
            </a:r>
            <a:r>
              <a:rPr sz="2400" spc="-147" dirty="0">
                <a:solidFill>
                  <a:srgbClr val="FFFFFF"/>
                </a:solidFill>
                <a:latin typeface="Century Gothic"/>
                <a:cs typeface="Century Gothic"/>
              </a:rPr>
              <a:t>ем</a:t>
            </a:r>
            <a:endParaRPr sz="2400" dirty="0">
              <a:latin typeface="Century Gothic"/>
              <a:cs typeface="Century Gothic"/>
            </a:endParaRPr>
          </a:p>
          <a:p>
            <a:pPr marL="16933">
              <a:spcBef>
                <a:spcPts val="20"/>
              </a:spcBef>
            </a:pPr>
            <a:r>
              <a:rPr sz="2400" spc="47" dirty="0" err="1">
                <a:solidFill>
                  <a:srgbClr val="FFFFFF"/>
                </a:solidFill>
                <a:latin typeface="Century Gothic"/>
                <a:cs typeface="Century Gothic"/>
              </a:rPr>
              <a:t>энергосервисных</a:t>
            </a:r>
            <a:r>
              <a:rPr sz="2400" spc="-6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400" spc="93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контрактов</a:t>
            </a:r>
            <a:endParaRPr lang="en-US" sz="2400" spc="93" dirty="0" smtClean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marL="16933">
              <a:spcBef>
                <a:spcPts val="20"/>
              </a:spcBef>
            </a:pPr>
            <a:endParaRPr lang="en-US" sz="2400" spc="93" dirty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marL="16933">
              <a:spcBef>
                <a:spcPts val="20"/>
              </a:spcBef>
            </a:pPr>
            <a:r>
              <a:rPr lang="en-US" sz="2400" spc="93" dirty="0" smtClean="0">
                <a:solidFill>
                  <a:srgbClr val="FFFFFF"/>
                </a:solidFill>
                <a:latin typeface="Century Gothic"/>
                <a:cs typeface="Century Gothic"/>
              </a:rPr>
              <a:t>2021 </a:t>
            </a:r>
            <a:r>
              <a:rPr lang="ru-RU" sz="2400" spc="93" dirty="0" smtClean="0">
                <a:solidFill>
                  <a:srgbClr val="FFFFFF"/>
                </a:solidFill>
                <a:latin typeface="Century Gothic"/>
                <a:cs typeface="Century Gothic"/>
              </a:rPr>
              <a:t>год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25" name="object 128"/>
          <p:cNvSpPr/>
          <p:nvPr/>
        </p:nvSpPr>
        <p:spPr>
          <a:xfrm>
            <a:off x="9691473" y="6461489"/>
            <a:ext cx="351859" cy="235510"/>
          </a:xfrm>
          <a:custGeom>
            <a:avLst/>
            <a:gdLst/>
            <a:ahLst/>
            <a:cxnLst/>
            <a:rect l="l" t="t" r="r" b="b"/>
            <a:pathLst>
              <a:path w="308610" h="259715">
                <a:moveTo>
                  <a:pt x="150428" y="0"/>
                </a:moveTo>
                <a:lnTo>
                  <a:pt x="96033" y="5643"/>
                </a:lnTo>
                <a:lnTo>
                  <a:pt x="52470" y="22565"/>
                </a:lnTo>
                <a:lnTo>
                  <a:pt x="21535" y="49248"/>
                </a:lnTo>
                <a:lnTo>
                  <a:pt x="5013" y="84164"/>
                </a:lnTo>
                <a:lnTo>
                  <a:pt x="68411" y="88106"/>
                </a:lnTo>
                <a:lnTo>
                  <a:pt x="72933" y="80463"/>
                </a:lnTo>
                <a:lnTo>
                  <a:pt x="79334" y="73646"/>
                </a:lnTo>
                <a:lnTo>
                  <a:pt x="122045" y="55382"/>
                </a:lnTo>
                <a:lnTo>
                  <a:pt x="150428" y="53009"/>
                </a:lnTo>
                <a:lnTo>
                  <a:pt x="167194" y="53837"/>
                </a:lnTo>
                <a:lnTo>
                  <a:pt x="208094" y="66262"/>
                </a:lnTo>
                <a:lnTo>
                  <a:pt x="238535" y="103154"/>
                </a:lnTo>
                <a:lnTo>
                  <a:pt x="119984" y="103154"/>
                </a:lnTo>
                <a:lnTo>
                  <a:pt x="119984" y="151858"/>
                </a:lnTo>
                <a:lnTo>
                  <a:pt x="239608" y="151858"/>
                </a:lnTo>
                <a:lnTo>
                  <a:pt x="234985" y="163889"/>
                </a:lnTo>
                <a:lnTo>
                  <a:pt x="208626" y="191794"/>
                </a:lnTo>
                <a:lnTo>
                  <a:pt x="164541" y="205394"/>
                </a:lnTo>
                <a:lnTo>
                  <a:pt x="146135" y="206301"/>
                </a:lnTo>
                <a:lnTo>
                  <a:pt x="130394" y="205617"/>
                </a:lnTo>
                <a:lnTo>
                  <a:pt x="92052" y="195375"/>
                </a:lnTo>
                <a:lnTo>
                  <a:pt x="63751" y="167262"/>
                </a:lnTo>
                <a:lnTo>
                  <a:pt x="0" y="170484"/>
                </a:lnTo>
                <a:lnTo>
                  <a:pt x="15446" y="208451"/>
                </a:lnTo>
                <a:lnTo>
                  <a:pt x="45305" y="236390"/>
                </a:lnTo>
                <a:lnTo>
                  <a:pt x="89048" y="253578"/>
                </a:lnTo>
                <a:lnTo>
                  <a:pt x="146135" y="259308"/>
                </a:lnTo>
                <a:lnTo>
                  <a:pt x="182474" y="257148"/>
                </a:lnTo>
                <a:lnTo>
                  <a:pt x="242195" y="239866"/>
                </a:lnTo>
                <a:lnTo>
                  <a:pt x="284143" y="205841"/>
                </a:lnTo>
                <a:lnTo>
                  <a:pt x="305363" y="158298"/>
                </a:lnTo>
                <a:lnTo>
                  <a:pt x="308015" y="129658"/>
                </a:lnTo>
                <a:lnTo>
                  <a:pt x="305430" y="101012"/>
                </a:lnTo>
                <a:lnTo>
                  <a:pt x="284748" y="53465"/>
                </a:lnTo>
                <a:lnTo>
                  <a:pt x="243872" y="19440"/>
                </a:lnTo>
                <a:lnTo>
                  <a:pt x="185763" y="2160"/>
                </a:lnTo>
                <a:lnTo>
                  <a:pt x="150428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29"/>
          <p:cNvSpPr/>
          <p:nvPr/>
        </p:nvSpPr>
        <p:spPr>
          <a:xfrm>
            <a:off x="10103238" y="6601405"/>
            <a:ext cx="74571" cy="90979"/>
          </a:xfrm>
          <a:custGeom>
            <a:avLst/>
            <a:gdLst/>
            <a:ahLst/>
            <a:cxnLst/>
            <a:rect l="l" t="t" r="r" b="b"/>
            <a:pathLst>
              <a:path w="65405" h="100330">
                <a:moveTo>
                  <a:pt x="0" y="100329"/>
                </a:moveTo>
                <a:lnTo>
                  <a:pt x="65189" y="100329"/>
                </a:lnTo>
                <a:lnTo>
                  <a:pt x="65189" y="0"/>
                </a:lnTo>
                <a:lnTo>
                  <a:pt x="0" y="0"/>
                </a:lnTo>
                <a:lnTo>
                  <a:pt x="0" y="100329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0"/>
          <p:cNvSpPr/>
          <p:nvPr/>
        </p:nvSpPr>
        <p:spPr>
          <a:xfrm>
            <a:off x="10103237" y="6465511"/>
            <a:ext cx="327244" cy="226873"/>
          </a:xfrm>
          <a:custGeom>
            <a:avLst/>
            <a:gdLst/>
            <a:ahLst/>
            <a:cxnLst/>
            <a:rect l="l" t="t" r="r" b="b"/>
            <a:pathLst>
              <a:path w="287019" h="250190">
                <a:moveTo>
                  <a:pt x="286880" y="0"/>
                </a:moveTo>
                <a:lnTo>
                  <a:pt x="221703" y="0"/>
                </a:lnTo>
                <a:lnTo>
                  <a:pt x="221703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03" y="149860"/>
                </a:lnTo>
                <a:lnTo>
                  <a:pt x="221703" y="250190"/>
                </a:lnTo>
                <a:lnTo>
                  <a:pt x="286880" y="250190"/>
                </a:lnTo>
                <a:lnTo>
                  <a:pt x="286880" y="149860"/>
                </a:lnTo>
                <a:lnTo>
                  <a:pt x="286880" y="96520"/>
                </a:lnTo>
                <a:lnTo>
                  <a:pt x="286880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31"/>
          <p:cNvSpPr/>
          <p:nvPr/>
        </p:nvSpPr>
        <p:spPr>
          <a:xfrm>
            <a:off x="10501779" y="6465511"/>
            <a:ext cx="292492" cy="226873"/>
          </a:xfrm>
          <a:custGeom>
            <a:avLst/>
            <a:gdLst/>
            <a:ahLst/>
            <a:cxnLst/>
            <a:rect l="l" t="t" r="r" b="b"/>
            <a:pathLst>
              <a:path w="256539" h="250190">
                <a:moveTo>
                  <a:pt x="256095" y="199390"/>
                </a:moveTo>
                <a:lnTo>
                  <a:pt x="65189" y="199390"/>
                </a:lnTo>
                <a:lnTo>
                  <a:pt x="65189" y="147320"/>
                </a:lnTo>
                <a:lnTo>
                  <a:pt x="209524" y="147320"/>
                </a:lnTo>
                <a:lnTo>
                  <a:pt x="209524" y="99060"/>
                </a:lnTo>
                <a:lnTo>
                  <a:pt x="65189" y="99060"/>
                </a:lnTo>
                <a:lnTo>
                  <a:pt x="65189" y="50800"/>
                </a:lnTo>
                <a:lnTo>
                  <a:pt x="248920" y="50800"/>
                </a:lnTo>
                <a:lnTo>
                  <a:pt x="248920" y="0"/>
                </a:lnTo>
                <a:lnTo>
                  <a:pt x="0" y="0"/>
                </a:lnTo>
                <a:lnTo>
                  <a:pt x="0" y="50800"/>
                </a:lnTo>
                <a:lnTo>
                  <a:pt x="0" y="99060"/>
                </a:lnTo>
                <a:lnTo>
                  <a:pt x="0" y="147320"/>
                </a:lnTo>
                <a:lnTo>
                  <a:pt x="0" y="199390"/>
                </a:lnTo>
                <a:lnTo>
                  <a:pt x="0" y="250190"/>
                </a:lnTo>
                <a:lnTo>
                  <a:pt x="256095" y="250190"/>
                </a:lnTo>
                <a:lnTo>
                  <a:pt x="256095" y="19939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32"/>
          <p:cNvSpPr/>
          <p:nvPr/>
        </p:nvSpPr>
        <p:spPr>
          <a:xfrm>
            <a:off x="10848483" y="6465391"/>
            <a:ext cx="310592" cy="227448"/>
          </a:xfrm>
          <a:custGeom>
            <a:avLst/>
            <a:gdLst/>
            <a:ahLst/>
            <a:cxnLst/>
            <a:rect l="l" t="t" r="r" b="b"/>
            <a:pathLst>
              <a:path w="272414" h="250825">
                <a:moveTo>
                  <a:pt x="171197" y="0"/>
                </a:moveTo>
                <a:lnTo>
                  <a:pt x="0" y="0"/>
                </a:lnTo>
                <a:lnTo>
                  <a:pt x="0" y="250704"/>
                </a:lnTo>
                <a:lnTo>
                  <a:pt x="65187" y="250704"/>
                </a:lnTo>
                <a:lnTo>
                  <a:pt x="65187" y="162245"/>
                </a:lnTo>
                <a:lnTo>
                  <a:pt x="171197" y="162245"/>
                </a:lnTo>
                <a:lnTo>
                  <a:pt x="212658" y="157453"/>
                </a:lnTo>
                <a:lnTo>
                  <a:pt x="256531" y="132123"/>
                </a:lnTo>
                <a:lnTo>
                  <a:pt x="266990" y="112101"/>
                </a:lnTo>
                <a:lnTo>
                  <a:pt x="65187" y="112101"/>
                </a:lnTo>
                <a:lnTo>
                  <a:pt x="65187" y="53362"/>
                </a:lnTo>
                <a:lnTo>
                  <a:pt x="266890" y="53362"/>
                </a:lnTo>
                <a:lnTo>
                  <a:pt x="264766" y="46648"/>
                </a:lnTo>
                <a:lnTo>
                  <a:pt x="228417" y="11681"/>
                </a:lnTo>
                <a:lnTo>
                  <a:pt x="192242" y="1297"/>
                </a:lnTo>
                <a:lnTo>
                  <a:pt x="171197" y="0"/>
                </a:lnTo>
                <a:close/>
              </a:path>
              <a:path w="272414" h="250825">
                <a:moveTo>
                  <a:pt x="266890" y="53362"/>
                </a:moveTo>
                <a:lnTo>
                  <a:pt x="167979" y="53362"/>
                </a:lnTo>
                <a:lnTo>
                  <a:pt x="176462" y="53822"/>
                </a:lnTo>
                <a:lnTo>
                  <a:pt x="184004" y="55200"/>
                </a:lnTo>
                <a:lnTo>
                  <a:pt x="190607" y="57495"/>
                </a:lnTo>
                <a:lnTo>
                  <a:pt x="196270" y="60707"/>
                </a:lnTo>
                <a:lnTo>
                  <a:pt x="203197" y="65603"/>
                </a:lnTo>
                <a:lnTo>
                  <a:pt x="206660" y="72943"/>
                </a:lnTo>
                <a:lnTo>
                  <a:pt x="206660" y="92287"/>
                </a:lnTo>
                <a:lnTo>
                  <a:pt x="167979" y="112101"/>
                </a:lnTo>
                <a:lnTo>
                  <a:pt x="266990" y="112101"/>
                </a:lnTo>
                <a:lnTo>
                  <a:pt x="270137" y="101948"/>
                </a:lnTo>
                <a:lnTo>
                  <a:pt x="271838" y="82735"/>
                </a:lnTo>
                <a:lnTo>
                  <a:pt x="270070" y="63415"/>
                </a:lnTo>
                <a:lnTo>
                  <a:pt x="266890" y="53362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133"/>
          <p:cNvSpPr/>
          <p:nvPr/>
        </p:nvSpPr>
        <p:spPr>
          <a:xfrm>
            <a:off x="11209871" y="6461493"/>
            <a:ext cx="653039" cy="235510"/>
          </a:xfrm>
          <a:custGeom>
            <a:avLst/>
            <a:gdLst/>
            <a:ahLst/>
            <a:cxnLst/>
            <a:rect l="l" t="t" r="r" b="b"/>
            <a:pathLst>
              <a:path w="572770" h="259715">
                <a:moveTo>
                  <a:pt x="230289" y="4432"/>
                </a:moveTo>
                <a:lnTo>
                  <a:pt x="0" y="4432"/>
                </a:lnTo>
                <a:lnTo>
                  <a:pt x="0" y="57772"/>
                </a:lnTo>
                <a:lnTo>
                  <a:pt x="0" y="254622"/>
                </a:lnTo>
                <a:lnTo>
                  <a:pt x="65189" y="254622"/>
                </a:lnTo>
                <a:lnTo>
                  <a:pt x="65189" y="57772"/>
                </a:lnTo>
                <a:lnTo>
                  <a:pt x="230289" y="57772"/>
                </a:lnTo>
                <a:lnTo>
                  <a:pt x="230289" y="4432"/>
                </a:lnTo>
                <a:close/>
              </a:path>
              <a:path w="572770" h="259715">
                <a:moveTo>
                  <a:pt x="572566" y="129654"/>
                </a:moveTo>
                <a:lnTo>
                  <a:pt x="561771" y="75844"/>
                </a:lnTo>
                <a:lnTo>
                  <a:pt x="529399" y="34747"/>
                </a:lnTo>
                <a:lnTo>
                  <a:pt x="507377" y="20624"/>
                </a:lnTo>
                <a:lnTo>
                  <a:pt x="507377" y="129654"/>
                </a:lnTo>
                <a:lnTo>
                  <a:pt x="505764" y="146024"/>
                </a:lnTo>
                <a:lnTo>
                  <a:pt x="481596" y="185166"/>
                </a:lnTo>
                <a:lnTo>
                  <a:pt x="431228" y="204978"/>
                </a:lnTo>
                <a:lnTo>
                  <a:pt x="409244" y="206298"/>
                </a:lnTo>
                <a:lnTo>
                  <a:pt x="387108" y="204978"/>
                </a:lnTo>
                <a:lnTo>
                  <a:pt x="336537" y="185166"/>
                </a:lnTo>
                <a:lnTo>
                  <a:pt x="312369" y="146024"/>
                </a:lnTo>
                <a:lnTo>
                  <a:pt x="310756" y="129654"/>
                </a:lnTo>
                <a:lnTo>
                  <a:pt x="312369" y="113296"/>
                </a:lnTo>
                <a:lnTo>
                  <a:pt x="336537" y="74142"/>
                </a:lnTo>
                <a:lnTo>
                  <a:pt x="387108" y="54330"/>
                </a:lnTo>
                <a:lnTo>
                  <a:pt x="409244" y="53009"/>
                </a:lnTo>
                <a:lnTo>
                  <a:pt x="431228" y="54330"/>
                </a:lnTo>
                <a:lnTo>
                  <a:pt x="481596" y="74142"/>
                </a:lnTo>
                <a:lnTo>
                  <a:pt x="505764" y="113296"/>
                </a:lnTo>
                <a:lnTo>
                  <a:pt x="507377" y="129654"/>
                </a:lnTo>
                <a:lnTo>
                  <a:pt x="507377" y="20624"/>
                </a:lnTo>
                <a:lnTo>
                  <a:pt x="505714" y="19545"/>
                </a:lnTo>
                <a:lnTo>
                  <a:pt x="477786" y="8686"/>
                </a:lnTo>
                <a:lnTo>
                  <a:pt x="445630" y="2171"/>
                </a:lnTo>
                <a:lnTo>
                  <a:pt x="409244" y="0"/>
                </a:lnTo>
                <a:lnTo>
                  <a:pt x="372846" y="2171"/>
                </a:lnTo>
                <a:lnTo>
                  <a:pt x="312674" y="19545"/>
                </a:lnTo>
                <a:lnTo>
                  <a:pt x="269938" y="53708"/>
                </a:lnTo>
                <a:lnTo>
                  <a:pt x="248272" y="101168"/>
                </a:lnTo>
                <a:lnTo>
                  <a:pt x="245567" y="129654"/>
                </a:lnTo>
                <a:lnTo>
                  <a:pt x="248272" y="158153"/>
                </a:lnTo>
                <a:lnTo>
                  <a:pt x="269938" y="205613"/>
                </a:lnTo>
                <a:lnTo>
                  <a:pt x="312674" y="239763"/>
                </a:lnTo>
                <a:lnTo>
                  <a:pt x="372846" y="257136"/>
                </a:lnTo>
                <a:lnTo>
                  <a:pt x="409244" y="259308"/>
                </a:lnTo>
                <a:lnTo>
                  <a:pt x="445630" y="257136"/>
                </a:lnTo>
                <a:lnTo>
                  <a:pt x="477786" y="250621"/>
                </a:lnTo>
                <a:lnTo>
                  <a:pt x="505714" y="239763"/>
                </a:lnTo>
                <a:lnTo>
                  <a:pt x="529399" y="224574"/>
                </a:lnTo>
                <a:lnTo>
                  <a:pt x="547598" y="206298"/>
                </a:lnTo>
                <a:lnTo>
                  <a:pt x="548284" y="205613"/>
                </a:lnTo>
                <a:lnTo>
                  <a:pt x="561771" y="183464"/>
                </a:lnTo>
                <a:lnTo>
                  <a:pt x="569861" y="158153"/>
                </a:lnTo>
                <a:lnTo>
                  <a:pt x="572566" y="12965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34"/>
          <p:cNvSpPr/>
          <p:nvPr/>
        </p:nvSpPr>
        <p:spPr>
          <a:xfrm>
            <a:off x="9691460" y="6139322"/>
            <a:ext cx="868789" cy="235510"/>
          </a:xfrm>
          <a:custGeom>
            <a:avLst/>
            <a:gdLst/>
            <a:ahLst/>
            <a:cxnLst/>
            <a:rect l="l" t="t" r="r" b="b"/>
            <a:pathLst>
              <a:path w="762000" h="259715">
                <a:moveTo>
                  <a:pt x="303161" y="4114"/>
                </a:moveTo>
                <a:lnTo>
                  <a:pt x="0" y="4114"/>
                </a:lnTo>
                <a:lnTo>
                  <a:pt x="0" y="57454"/>
                </a:lnTo>
                <a:lnTo>
                  <a:pt x="119176" y="57454"/>
                </a:lnTo>
                <a:lnTo>
                  <a:pt x="119176" y="255574"/>
                </a:lnTo>
                <a:lnTo>
                  <a:pt x="184353" y="255574"/>
                </a:lnTo>
                <a:lnTo>
                  <a:pt x="184353" y="57454"/>
                </a:lnTo>
                <a:lnTo>
                  <a:pt x="303161" y="57454"/>
                </a:lnTo>
                <a:lnTo>
                  <a:pt x="303161" y="4114"/>
                </a:lnTo>
                <a:close/>
              </a:path>
              <a:path w="762000" h="259715">
                <a:moveTo>
                  <a:pt x="655002" y="129654"/>
                </a:moveTo>
                <a:lnTo>
                  <a:pt x="652310" y="101155"/>
                </a:lnTo>
                <a:lnTo>
                  <a:pt x="644220" y="75831"/>
                </a:lnTo>
                <a:lnTo>
                  <a:pt x="630732" y="53695"/>
                </a:lnTo>
                <a:lnTo>
                  <a:pt x="630034" y="52997"/>
                </a:lnTo>
                <a:lnTo>
                  <a:pt x="611847" y="34734"/>
                </a:lnTo>
                <a:lnTo>
                  <a:pt x="589813" y="20612"/>
                </a:lnTo>
                <a:lnTo>
                  <a:pt x="589813" y="129654"/>
                </a:lnTo>
                <a:lnTo>
                  <a:pt x="588200" y="146011"/>
                </a:lnTo>
                <a:lnTo>
                  <a:pt x="564032" y="185166"/>
                </a:lnTo>
                <a:lnTo>
                  <a:pt x="513664" y="204978"/>
                </a:lnTo>
                <a:lnTo>
                  <a:pt x="491680" y="206298"/>
                </a:lnTo>
                <a:lnTo>
                  <a:pt x="469544" y="204978"/>
                </a:lnTo>
                <a:lnTo>
                  <a:pt x="418973" y="185166"/>
                </a:lnTo>
                <a:lnTo>
                  <a:pt x="394792" y="146011"/>
                </a:lnTo>
                <a:lnTo>
                  <a:pt x="393192" y="129654"/>
                </a:lnTo>
                <a:lnTo>
                  <a:pt x="394792" y="113284"/>
                </a:lnTo>
                <a:lnTo>
                  <a:pt x="418973" y="74129"/>
                </a:lnTo>
                <a:lnTo>
                  <a:pt x="469544" y="54330"/>
                </a:lnTo>
                <a:lnTo>
                  <a:pt x="491680" y="52997"/>
                </a:lnTo>
                <a:lnTo>
                  <a:pt x="513664" y="54330"/>
                </a:lnTo>
                <a:lnTo>
                  <a:pt x="564032" y="74129"/>
                </a:lnTo>
                <a:lnTo>
                  <a:pt x="588200" y="113284"/>
                </a:lnTo>
                <a:lnTo>
                  <a:pt x="589813" y="129654"/>
                </a:lnTo>
                <a:lnTo>
                  <a:pt x="589813" y="20612"/>
                </a:lnTo>
                <a:lnTo>
                  <a:pt x="588149" y="19532"/>
                </a:lnTo>
                <a:lnTo>
                  <a:pt x="560222" y="8686"/>
                </a:lnTo>
                <a:lnTo>
                  <a:pt x="528066" y="2171"/>
                </a:lnTo>
                <a:lnTo>
                  <a:pt x="491680" y="0"/>
                </a:lnTo>
                <a:lnTo>
                  <a:pt x="455282" y="2171"/>
                </a:lnTo>
                <a:lnTo>
                  <a:pt x="395122" y="19532"/>
                </a:lnTo>
                <a:lnTo>
                  <a:pt x="352386" y="53695"/>
                </a:lnTo>
                <a:lnTo>
                  <a:pt x="330708" y="101155"/>
                </a:lnTo>
                <a:lnTo>
                  <a:pt x="328002" y="129654"/>
                </a:lnTo>
                <a:lnTo>
                  <a:pt x="330708" y="158153"/>
                </a:lnTo>
                <a:lnTo>
                  <a:pt x="352386" y="205600"/>
                </a:lnTo>
                <a:lnTo>
                  <a:pt x="395122" y="239763"/>
                </a:lnTo>
                <a:lnTo>
                  <a:pt x="455282" y="257136"/>
                </a:lnTo>
                <a:lnTo>
                  <a:pt x="491680" y="259295"/>
                </a:lnTo>
                <a:lnTo>
                  <a:pt x="528066" y="257136"/>
                </a:lnTo>
                <a:lnTo>
                  <a:pt x="560222" y="250621"/>
                </a:lnTo>
                <a:lnTo>
                  <a:pt x="588149" y="239763"/>
                </a:lnTo>
                <a:lnTo>
                  <a:pt x="611847" y="224561"/>
                </a:lnTo>
                <a:lnTo>
                  <a:pt x="630034" y="206298"/>
                </a:lnTo>
                <a:lnTo>
                  <a:pt x="630732" y="205600"/>
                </a:lnTo>
                <a:lnTo>
                  <a:pt x="644220" y="183464"/>
                </a:lnTo>
                <a:lnTo>
                  <a:pt x="652310" y="158153"/>
                </a:lnTo>
                <a:lnTo>
                  <a:pt x="655002" y="129654"/>
                </a:lnTo>
                <a:close/>
              </a:path>
              <a:path w="762000" h="259715">
                <a:moveTo>
                  <a:pt x="761961" y="153974"/>
                </a:moveTo>
                <a:lnTo>
                  <a:pt x="696772" y="153974"/>
                </a:lnTo>
                <a:lnTo>
                  <a:pt x="696772" y="255574"/>
                </a:lnTo>
                <a:lnTo>
                  <a:pt x="761961" y="255574"/>
                </a:lnTo>
                <a:lnTo>
                  <a:pt x="761961" y="15397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35"/>
          <p:cNvSpPr/>
          <p:nvPr/>
        </p:nvSpPr>
        <p:spPr>
          <a:xfrm>
            <a:off x="10485880" y="6143053"/>
            <a:ext cx="327244" cy="228024"/>
          </a:xfrm>
          <a:custGeom>
            <a:avLst/>
            <a:gdLst/>
            <a:ahLst/>
            <a:cxnLst/>
            <a:rect l="l" t="t" r="r" b="b"/>
            <a:pathLst>
              <a:path w="287019" h="251459">
                <a:moveTo>
                  <a:pt x="286893" y="0"/>
                </a:moveTo>
                <a:lnTo>
                  <a:pt x="221716" y="0"/>
                </a:lnTo>
                <a:lnTo>
                  <a:pt x="221716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16" y="149860"/>
                </a:lnTo>
                <a:lnTo>
                  <a:pt x="221716" y="251460"/>
                </a:lnTo>
                <a:lnTo>
                  <a:pt x="286893" y="251460"/>
                </a:lnTo>
                <a:lnTo>
                  <a:pt x="286893" y="149860"/>
                </a:lnTo>
                <a:lnTo>
                  <a:pt x="286893" y="96520"/>
                </a:lnTo>
                <a:lnTo>
                  <a:pt x="286893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6"/>
          <p:cNvSpPr/>
          <p:nvPr/>
        </p:nvSpPr>
        <p:spPr>
          <a:xfrm>
            <a:off x="10869219" y="6139322"/>
            <a:ext cx="713855" cy="235510"/>
          </a:xfrm>
          <a:custGeom>
            <a:avLst/>
            <a:gdLst/>
            <a:ahLst/>
            <a:cxnLst/>
            <a:rect l="l" t="t" r="r" b="b"/>
            <a:pathLst>
              <a:path w="626110" h="259715">
                <a:moveTo>
                  <a:pt x="315175" y="4292"/>
                </a:moveTo>
                <a:lnTo>
                  <a:pt x="244614" y="4292"/>
                </a:lnTo>
                <a:lnTo>
                  <a:pt x="171564" y="156514"/>
                </a:lnTo>
                <a:lnTo>
                  <a:pt x="72707" y="4292"/>
                </a:lnTo>
                <a:lnTo>
                  <a:pt x="0" y="4292"/>
                </a:lnTo>
                <a:lnTo>
                  <a:pt x="122847" y="181584"/>
                </a:lnTo>
                <a:lnTo>
                  <a:pt x="150431" y="181584"/>
                </a:lnTo>
                <a:lnTo>
                  <a:pt x="150063" y="183019"/>
                </a:lnTo>
                <a:lnTo>
                  <a:pt x="142989" y="192735"/>
                </a:lnTo>
                <a:lnTo>
                  <a:pt x="133235" y="199669"/>
                </a:lnTo>
                <a:lnTo>
                  <a:pt x="120789" y="203835"/>
                </a:lnTo>
                <a:lnTo>
                  <a:pt x="105651" y="205219"/>
                </a:lnTo>
                <a:lnTo>
                  <a:pt x="87388" y="204774"/>
                </a:lnTo>
                <a:lnTo>
                  <a:pt x="68402" y="203428"/>
                </a:lnTo>
                <a:lnTo>
                  <a:pt x="68402" y="254292"/>
                </a:lnTo>
                <a:lnTo>
                  <a:pt x="80848" y="255549"/>
                </a:lnTo>
                <a:lnTo>
                  <a:pt x="92405" y="256438"/>
                </a:lnTo>
                <a:lnTo>
                  <a:pt x="103060" y="256971"/>
                </a:lnTo>
                <a:lnTo>
                  <a:pt x="112826" y="257149"/>
                </a:lnTo>
                <a:lnTo>
                  <a:pt x="125920" y="256616"/>
                </a:lnTo>
                <a:lnTo>
                  <a:pt x="168173" y="243789"/>
                </a:lnTo>
                <a:lnTo>
                  <a:pt x="198577" y="214922"/>
                </a:lnTo>
                <a:lnTo>
                  <a:pt x="221348" y="177647"/>
                </a:lnTo>
                <a:lnTo>
                  <a:pt x="315175" y="4292"/>
                </a:lnTo>
                <a:close/>
              </a:path>
              <a:path w="626110" h="259715">
                <a:moveTo>
                  <a:pt x="625703" y="167614"/>
                </a:moveTo>
                <a:lnTo>
                  <a:pt x="562660" y="164388"/>
                </a:lnTo>
                <a:lnTo>
                  <a:pt x="558825" y="173266"/>
                </a:lnTo>
                <a:lnTo>
                  <a:pt x="553046" y="181267"/>
                </a:lnTo>
                <a:lnTo>
                  <a:pt x="511136" y="203390"/>
                </a:lnTo>
                <a:lnTo>
                  <a:pt x="480288" y="206298"/>
                </a:lnTo>
                <a:lnTo>
                  <a:pt x="458368" y="204990"/>
                </a:lnTo>
                <a:lnTo>
                  <a:pt x="409016" y="185343"/>
                </a:lnTo>
                <a:lnTo>
                  <a:pt x="385851" y="146164"/>
                </a:lnTo>
                <a:lnTo>
                  <a:pt x="384302" y="129654"/>
                </a:lnTo>
                <a:lnTo>
                  <a:pt x="385787" y="113144"/>
                </a:lnTo>
                <a:lnTo>
                  <a:pt x="408127" y="73952"/>
                </a:lnTo>
                <a:lnTo>
                  <a:pt x="455028" y="54317"/>
                </a:lnTo>
                <a:lnTo>
                  <a:pt x="475640" y="52997"/>
                </a:lnTo>
                <a:lnTo>
                  <a:pt x="490829" y="53657"/>
                </a:lnTo>
                <a:lnTo>
                  <a:pt x="529717" y="63385"/>
                </a:lnTo>
                <a:lnTo>
                  <a:pt x="558368" y="90970"/>
                </a:lnTo>
                <a:lnTo>
                  <a:pt x="621042" y="87033"/>
                </a:lnTo>
                <a:lnTo>
                  <a:pt x="605282" y="51079"/>
                </a:lnTo>
                <a:lnTo>
                  <a:pt x="574484" y="23456"/>
                </a:lnTo>
                <a:lnTo>
                  <a:pt x="530606" y="5854"/>
                </a:lnTo>
                <a:lnTo>
                  <a:pt x="475640" y="0"/>
                </a:lnTo>
                <a:lnTo>
                  <a:pt x="440626" y="2159"/>
                </a:lnTo>
                <a:lnTo>
                  <a:pt x="382955" y="19443"/>
                </a:lnTo>
                <a:lnTo>
                  <a:pt x="342290" y="53467"/>
                </a:lnTo>
                <a:lnTo>
                  <a:pt x="321691" y="101003"/>
                </a:lnTo>
                <a:lnTo>
                  <a:pt x="319112" y="129654"/>
                </a:lnTo>
                <a:lnTo>
                  <a:pt x="321754" y="158292"/>
                </a:lnTo>
                <a:lnTo>
                  <a:pt x="342785" y="205841"/>
                </a:lnTo>
                <a:lnTo>
                  <a:pt x="384429" y="239864"/>
                </a:lnTo>
                <a:lnTo>
                  <a:pt x="443966" y="257136"/>
                </a:lnTo>
                <a:lnTo>
                  <a:pt x="480288" y="259295"/>
                </a:lnTo>
                <a:lnTo>
                  <a:pt x="510654" y="257810"/>
                </a:lnTo>
                <a:lnTo>
                  <a:pt x="561238" y="245910"/>
                </a:lnTo>
                <a:lnTo>
                  <a:pt x="598131" y="222313"/>
                </a:lnTo>
                <a:lnTo>
                  <a:pt x="620255" y="188379"/>
                </a:lnTo>
                <a:lnTo>
                  <a:pt x="625703" y="16761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" name="object 137"/>
          <p:cNvGrpSpPr/>
          <p:nvPr/>
        </p:nvGrpSpPr>
        <p:grpSpPr>
          <a:xfrm>
            <a:off x="8784297" y="6143213"/>
            <a:ext cx="691411" cy="549907"/>
            <a:chOff x="756726" y="916805"/>
            <a:chExt cx="606425" cy="606425"/>
          </a:xfrm>
        </p:grpSpPr>
        <p:sp>
          <p:nvSpPr>
            <p:cNvPr id="35" name="object 138"/>
            <p:cNvSpPr/>
            <p:nvPr/>
          </p:nvSpPr>
          <p:spPr>
            <a:xfrm>
              <a:off x="756726" y="916805"/>
              <a:ext cx="606425" cy="606425"/>
            </a:xfrm>
            <a:custGeom>
              <a:avLst/>
              <a:gdLst/>
              <a:ahLst/>
              <a:cxnLst/>
              <a:rect l="l" t="t" r="r" b="b"/>
              <a:pathLst>
                <a:path w="606425" h="606425">
                  <a:moveTo>
                    <a:pt x="603335" y="0"/>
                  </a:moveTo>
                  <a:lnTo>
                    <a:pt x="302997" y="0"/>
                  </a:lnTo>
                  <a:lnTo>
                    <a:pt x="254016" y="3984"/>
                  </a:lnTo>
                  <a:lnTo>
                    <a:pt x="207489" y="15514"/>
                  </a:lnTo>
                  <a:lnTo>
                    <a:pt x="164052" y="33952"/>
                  </a:lnTo>
                  <a:lnTo>
                    <a:pt x="124344" y="58662"/>
                  </a:lnTo>
                  <a:lnTo>
                    <a:pt x="89002" y="89005"/>
                  </a:lnTo>
                  <a:lnTo>
                    <a:pt x="58659" y="124346"/>
                  </a:lnTo>
                  <a:lnTo>
                    <a:pt x="33950" y="164053"/>
                  </a:lnTo>
                  <a:lnTo>
                    <a:pt x="15513" y="207490"/>
                  </a:lnTo>
                  <a:lnTo>
                    <a:pt x="3984" y="254017"/>
                  </a:lnTo>
                  <a:lnTo>
                    <a:pt x="22" y="302719"/>
                  </a:lnTo>
                  <a:lnTo>
                    <a:pt x="0" y="603333"/>
                  </a:lnTo>
                  <a:lnTo>
                    <a:pt x="2660" y="605994"/>
                  </a:lnTo>
                  <a:lnTo>
                    <a:pt x="302997" y="605994"/>
                  </a:lnTo>
                  <a:lnTo>
                    <a:pt x="351980" y="602010"/>
                  </a:lnTo>
                  <a:lnTo>
                    <a:pt x="398508" y="590481"/>
                  </a:lnTo>
                  <a:lnTo>
                    <a:pt x="441944" y="572045"/>
                  </a:lnTo>
                  <a:lnTo>
                    <a:pt x="481653" y="547339"/>
                  </a:lnTo>
                  <a:lnTo>
                    <a:pt x="64162" y="546835"/>
                  </a:lnTo>
                  <a:lnTo>
                    <a:pt x="59508" y="544048"/>
                  </a:lnTo>
                  <a:lnTo>
                    <a:pt x="58597" y="540406"/>
                  </a:lnTo>
                  <a:lnTo>
                    <a:pt x="197471" y="308940"/>
                  </a:lnTo>
                  <a:lnTo>
                    <a:pt x="65351" y="308940"/>
                  </a:lnTo>
                  <a:lnTo>
                    <a:pt x="63176" y="308908"/>
                  </a:lnTo>
                  <a:lnTo>
                    <a:pt x="61092" y="307717"/>
                  </a:lnTo>
                  <a:lnTo>
                    <a:pt x="58604" y="302719"/>
                  </a:lnTo>
                  <a:lnTo>
                    <a:pt x="59785" y="299159"/>
                  </a:lnTo>
                  <a:lnTo>
                    <a:pt x="537833" y="60144"/>
                  </a:lnTo>
                  <a:lnTo>
                    <a:pt x="539607" y="59187"/>
                  </a:lnTo>
                  <a:lnTo>
                    <a:pt x="541832" y="59161"/>
                  </a:lnTo>
                  <a:lnTo>
                    <a:pt x="605995" y="59161"/>
                  </a:lnTo>
                  <a:lnTo>
                    <a:pt x="605995" y="2663"/>
                  </a:lnTo>
                  <a:lnTo>
                    <a:pt x="603335" y="0"/>
                  </a:lnTo>
                  <a:close/>
                </a:path>
                <a:path w="606425" h="606425">
                  <a:moveTo>
                    <a:pt x="605995" y="59161"/>
                  </a:moveTo>
                  <a:lnTo>
                    <a:pt x="541832" y="59161"/>
                  </a:lnTo>
                  <a:lnTo>
                    <a:pt x="546487" y="61948"/>
                  </a:lnTo>
                  <a:lnTo>
                    <a:pt x="547397" y="65591"/>
                  </a:lnTo>
                  <a:lnTo>
                    <a:pt x="408524" y="297056"/>
                  </a:lnTo>
                  <a:lnTo>
                    <a:pt x="540641" y="297056"/>
                  </a:lnTo>
                  <a:lnTo>
                    <a:pt x="542815" y="297086"/>
                  </a:lnTo>
                  <a:lnTo>
                    <a:pt x="544903" y="298281"/>
                  </a:lnTo>
                  <a:lnTo>
                    <a:pt x="547391" y="303278"/>
                  </a:lnTo>
                  <a:lnTo>
                    <a:pt x="546210" y="306834"/>
                  </a:lnTo>
                  <a:lnTo>
                    <a:pt x="68162" y="545853"/>
                  </a:lnTo>
                  <a:lnTo>
                    <a:pt x="66387" y="546811"/>
                  </a:lnTo>
                  <a:lnTo>
                    <a:pt x="64162" y="546835"/>
                  </a:lnTo>
                  <a:lnTo>
                    <a:pt x="482240" y="546835"/>
                  </a:lnTo>
                  <a:lnTo>
                    <a:pt x="516996" y="516999"/>
                  </a:lnTo>
                  <a:lnTo>
                    <a:pt x="547336" y="481655"/>
                  </a:lnTo>
                  <a:lnTo>
                    <a:pt x="572044" y="441947"/>
                  </a:lnTo>
                  <a:lnTo>
                    <a:pt x="590481" y="398510"/>
                  </a:lnTo>
                  <a:lnTo>
                    <a:pt x="602010" y="351981"/>
                  </a:lnTo>
                  <a:lnTo>
                    <a:pt x="605972" y="303278"/>
                  </a:lnTo>
                  <a:lnTo>
                    <a:pt x="605995" y="59161"/>
                  </a:lnTo>
                  <a:close/>
                </a:path>
              </a:pathLst>
            </a:custGeom>
            <a:solidFill>
              <a:srgbClr val="F065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139"/>
            <p:cNvSpPr/>
            <p:nvPr/>
          </p:nvSpPr>
          <p:spPr>
            <a:xfrm>
              <a:off x="815324" y="975966"/>
              <a:ext cx="488950" cy="487680"/>
            </a:xfrm>
            <a:custGeom>
              <a:avLst/>
              <a:gdLst/>
              <a:ahLst/>
              <a:cxnLst/>
              <a:rect l="l" t="t" r="r" b="b"/>
              <a:pathLst>
                <a:path w="488950" h="487680">
                  <a:moveTo>
                    <a:pt x="483234" y="0"/>
                  </a:moveTo>
                  <a:lnTo>
                    <a:pt x="481009" y="25"/>
                  </a:lnTo>
                  <a:lnTo>
                    <a:pt x="1187" y="239998"/>
                  </a:lnTo>
                  <a:lnTo>
                    <a:pt x="6" y="243558"/>
                  </a:lnTo>
                  <a:lnTo>
                    <a:pt x="2494" y="248555"/>
                  </a:lnTo>
                  <a:lnTo>
                    <a:pt x="4578" y="249746"/>
                  </a:lnTo>
                  <a:lnTo>
                    <a:pt x="138873" y="249778"/>
                  </a:lnTo>
                  <a:lnTo>
                    <a:pt x="0" y="481244"/>
                  </a:lnTo>
                  <a:lnTo>
                    <a:pt x="910" y="484887"/>
                  </a:lnTo>
                  <a:lnTo>
                    <a:pt x="5565" y="487673"/>
                  </a:lnTo>
                  <a:lnTo>
                    <a:pt x="7790" y="487649"/>
                  </a:lnTo>
                  <a:lnTo>
                    <a:pt x="487612" y="247672"/>
                  </a:lnTo>
                  <a:lnTo>
                    <a:pt x="488793" y="244116"/>
                  </a:lnTo>
                  <a:lnTo>
                    <a:pt x="486305" y="239119"/>
                  </a:lnTo>
                  <a:lnTo>
                    <a:pt x="484217" y="237924"/>
                  </a:lnTo>
                  <a:lnTo>
                    <a:pt x="349926" y="237895"/>
                  </a:lnTo>
                  <a:lnTo>
                    <a:pt x="487122" y="9234"/>
                  </a:lnTo>
                  <a:lnTo>
                    <a:pt x="488800" y="6430"/>
                  </a:lnTo>
                  <a:lnTo>
                    <a:pt x="487889" y="2786"/>
                  </a:lnTo>
                  <a:lnTo>
                    <a:pt x="483234" y="0"/>
                  </a:lnTo>
                  <a:close/>
                </a:path>
              </a:pathLst>
            </a:custGeom>
            <a:solidFill>
              <a:srgbClr val="FFE5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23633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476753" y="1763793"/>
            <a:ext cx="5021580" cy="3070860"/>
            <a:chOff x="2607564" y="1322844"/>
            <a:chExt cx="3766185" cy="2303145"/>
          </a:xfrm>
        </p:grpSpPr>
        <p:sp>
          <p:nvSpPr>
            <p:cNvPr id="3" name="object 3"/>
            <p:cNvSpPr/>
            <p:nvPr/>
          </p:nvSpPr>
          <p:spPr>
            <a:xfrm>
              <a:off x="3019176" y="1408308"/>
              <a:ext cx="3070860" cy="1562735"/>
            </a:xfrm>
            <a:custGeom>
              <a:avLst/>
              <a:gdLst/>
              <a:ahLst/>
              <a:cxnLst/>
              <a:rect l="l" t="t" r="r" b="b"/>
              <a:pathLst>
                <a:path w="3070860" h="1562735">
                  <a:moveTo>
                    <a:pt x="121" y="1562602"/>
                  </a:moveTo>
                  <a:lnTo>
                    <a:pt x="0" y="1514773"/>
                  </a:lnTo>
                  <a:lnTo>
                    <a:pt x="1331" y="1467281"/>
                  </a:lnTo>
                  <a:lnTo>
                    <a:pt x="4096" y="1420150"/>
                  </a:lnTo>
                  <a:lnTo>
                    <a:pt x="8272" y="1373401"/>
                  </a:lnTo>
                  <a:lnTo>
                    <a:pt x="13839" y="1327055"/>
                  </a:lnTo>
                  <a:lnTo>
                    <a:pt x="20776" y="1281133"/>
                  </a:lnTo>
                  <a:lnTo>
                    <a:pt x="29063" y="1235659"/>
                  </a:lnTo>
                  <a:lnTo>
                    <a:pt x="38677" y="1190652"/>
                  </a:lnTo>
                  <a:lnTo>
                    <a:pt x="49600" y="1146135"/>
                  </a:lnTo>
                  <a:lnTo>
                    <a:pt x="61808" y="1102129"/>
                  </a:lnTo>
                  <a:lnTo>
                    <a:pt x="75283" y="1058656"/>
                  </a:lnTo>
                  <a:lnTo>
                    <a:pt x="90003" y="1015738"/>
                  </a:lnTo>
                  <a:lnTo>
                    <a:pt x="105946" y="973395"/>
                  </a:lnTo>
                  <a:lnTo>
                    <a:pt x="123093" y="931651"/>
                  </a:lnTo>
                  <a:lnTo>
                    <a:pt x="141423" y="890525"/>
                  </a:lnTo>
                  <a:lnTo>
                    <a:pt x="160913" y="850041"/>
                  </a:lnTo>
                  <a:lnTo>
                    <a:pt x="181545" y="810219"/>
                  </a:lnTo>
                  <a:lnTo>
                    <a:pt x="203296" y="771081"/>
                  </a:lnTo>
                  <a:lnTo>
                    <a:pt x="226146" y="732649"/>
                  </a:lnTo>
                  <a:lnTo>
                    <a:pt x="250074" y="694945"/>
                  </a:lnTo>
                  <a:lnTo>
                    <a:pt x="275060" y="657989"/>
                  </a:lnTo>
                  <a:lnTo>
                    <a:pt x="301081" y="621804"/>
                  </a:lnTo>
                  <a:lnTo>
                    <a:pt x="328119" y="586410"/>
                  </a:lnTo>
                  <a:lnTo>
                    <a:pt x="356150" y="551831"/>
                  </a:lnTo>
                  <a:lnTo>
                    <a:pt x="385156" y="518087"/>
                  </a:lnTo>
                  <a:lnTo>
                    <a:pt x="415115" y="485200"/>
                  </a:lnTo>
                  <a:lnTo>
                    <a:pt x="446005" y="453192"/>
                  </a:lnTo>
                  <a:lnTo>
                    <a:pt x="477807" y="422083"/>
                  </a:lnTo>
                  <a:lnTo>
                    <a:pt x="510500" y="391897"/>
                  </a:lnTo>
                  <a:lnTo>
                    <a:pt x="544061" y="362653"/>
                  </a:lnTo>
                  <a:lnTo>
                    <a:pt x="578472" y="334375"/>
                  </a:lnTo>
                  <a:lnTo>
                    <a:pt x="613710" y="307084"/>
                  </a:lnTo>
                  <a:lnTo>
                    <a:pt x="649755" y="280800"/>
                  </a:lnTo>
                  <a:lnTo>
                    <a:pt x="686586" y="255547"/>
                  </a:lnTo>
                  <a:lnTo>
                    <a:pt x="724183" y="231344"/>
                  </a:lnTo>
                  <a:lnTo>
                    <a:pt x="762523" y="208215"/>
                  </a:lnTo>
                  <a:lnTo>
                    <a:pt x="801588" y="186180"/>
                  </a:lnTo>
                  <a:lnTo>
                    <a:pt x="841355" y="165262"/>
                  </a:lnTo>
                  <a:lnTo>
                    <a:pt x="881803" y="145481"/>
                  </a:lnTo>
                  <a:lnTo>
                    <a:pt x="922913" y="126860"/>
                  </a:lnTo>
                  <a:lnTo>
                    <a:pt x="964662" y="109420"/>
                  </a:lnTo>
                  <a:lnTo>
                    <a:pt x="1007031" y="93182"/>
                  </a:lnTo>
                  <a:lnTo>
                    <a:pt x="1049999" y="78169"/>
                  </a:lnTo>
                  <a:lnTo>
                    <a:pt x="1093543" y="64401"/>
                  </a:lnTo>
                  <a:lnTo>
                    <a:pt x="1137645" y="51901"/>
                  </a:lnTo>
                  <a:lnTo>
                    <a:pt x="1182282" y="40690"/>
                  </a:lnTo>
                  <a:lnTo>
                    <a:pt x="1227434" y="30790"/>
                  </a:lnTo>
                  <a:lnTo>
                    <a:pt x="1273080" y="22222"/>
                  </a:lnTo>
                  <a:lnTo>
                    <a:pt x="1319200" y="15008"/>
                  </a:lnTo>
                  <a:lnTo>
                    <a:pt x="1365771" y="9169"/>
                  </a:lnTo>
                  <a:lnTo>
                    <a:pt x="1412775" y="4727"/>
                  </a:lnTo>
                  <a:lnTo>
                    <a:pt x="1460189" y="1704"/>
                  </a:lnTo>
                  <a:lnTo>
                    <a:pt x="1507992" y="121"/>
                  </a:lnTo>
                  <a:lnTo>
                    <a:pt x="1555822" y="0"/>
                  </a:lnTo>
                  <a:lnTo>
                    <a:pt x="1603313" y="1331"/>
                  </a:lnTo>
                  <a:lnTo>
                    <a:pt x="1650444" y="4096"/>
                  </a:lnTo>
                  <a:lnTo>
                    <a:pt x="1697194" y="8272"/>
                  </a:lnTo>
                  <a:lnTo>
                    <a:pt x="1743540" y="13839"/>
                  </a:lnTo>
                  <a:lnTo>
                    <a:pt x="1789461" y="20776"/>
                  </a:lnTo>
                  <a:lnTo>
                    <a:pt x="1834936" y="29063"/>
                  </a:lnTo>
                  <a:lnTo>
                    <a:pt x="1879943" y="38677"/>
                  </a:lnTo>
                  <a:lnTo>
                    <a:pt x="1924460" y="49600"/>
                  </a:lnTo>
                  <a:lnTo>
                    <a:pt x="1968466" y="61808"/>
                  </a:lnTo>
                  <a:lnTo>
                    <a:pt x="2011938" y="75283"/>
                  </a:lnTo>
                  <a:lnTo>
                    <a:pt x="2054857" y="90003"/>
                  </a:lnTo>
                  <a:lnTo>
                    <a:pt x="2097199" y="105946"/>
                  </a:lnTo>
                  <a:lnTo>
                    <a:pt x="2138944" y="123093"/>
                  </a:lnTo>
                  <a:lnTo>
                    <a:pt x="2180069" y="141423"/>
                  </a:lnTo>
                  <a:lnTo>
                    <a:pt x="2220554" y="160913"/>
                  </a:lnTo>
                  <a:lnTo>
                    <a:pt x="2260375" y="181545"/>
                  </a:lnTo>
                  <a:lnTo>
                    <a:pt x="2299513" y="203296"/>
                  </a:lnTo>
                  <a:lnTo>
                    <a:pt x="2337945" y="226146"/>
                  </a:lnTo>
                  <a:lnTo>
                    <a:pt x="2375650" y="250074"/>
                  </a:lnTo>
                  <a:lnTo>
                    <a:pt x="2412606" y="275060"/>
                  </a:lnTo>
                  <a:lnTo>
                    <a:pt x="2448791" y="301081"/>
                  </a:lnTo>
                  <a:lnTo>
                    <a:pt x="2484184" y="328119"/>
                  </a:lnTo>
                  <a:lnTo>
                    <a:pt x="2518763" y="356150"/>
                  </a:lnTo>
                  <a:lnTo>
                    <a:pt x="2552507" y="385156"/>
                  </a:lnTo>
                  <a:lnTo>
                    <a:pt x="2585394" y="415115"/>
                  </a:lnTo>
                  <a:lnTo>
                    <a:pt x="2617403" y="446005"/>
                  </a:lnTo>
                  <a:lnTo>
                    <a:pt x="2648511" y="477807"/>
                  </a:lnTo>
                  <a:lnTo>
                    <a:pt x="2678698" y="510500"/>
                  </a:lnTo>
                  <a:lnTo>
                    <a:pt x="2707941" y="544061"/>
                  </a:lnTo>
                  <a:lnTo>
                    <a:pt x="2736219" y="578472"/>
                  </a:lnTo>
                  <a:lnTo>
                    <a:pt x="2763511" y="613710"/>
                  </a:lnTo>
                  <a:lnTo>
                    <a:pt x="2789794" y="649755"/>
                  </a:lnTo>
                  <a:lnTo>
                    <a:pt x="2815048" y="686586"/>
                  </a:lnTo>
                  <a:lnTo>
                    <a:pt x="2839250" y="724183"/>
                  </a:lnTo>
                  <a:lnTo>
                    <a:pt x="2862379" y="762523"/>
                  </a:lnTo>
                  <a:lnTo>
                    <a:pt x="2884414" y="801588"/>
                  </a:lnTo>
                  <a:lnTo>
                    <a:pt x="2905333" y="841355"/>
                  </a:lnTo>
                  <a:lnTo>
                    <a:pt x="2925113" y="881803"/>
                  </a:lnTo>
                  <a:lnTo>
                    <a:pt x="2943734" y="922913"/>
                  </a:lnTo>
                  <a:lnTo>
                    <a:pt x="2961175" y="964662"/>
                  </a:lnTo>
                  <a:lnTo>
                    <a:pt x="2977412" y="1007031"/>
                  </a:lnTo>
                  <a:lnTo>
                    <a:pt x="2992426" y="1049999"/>
                  </a:lnTo>
                  <a:lnTo>
                    <a:pt x="3006193" y="1093543"/>
                  </a:lnTo>
                  <a:lnTo>
                    <a:pt x="3018693" y="1137645"/>
                  </a:lnTo>
                  <a:lnTo>
                    <a:pt x="3029904" y="1182282"/>
                  </a:lnTo>
                  <a:lnTo>
                    <a:pt x="3039804" y="1227434"/>
                  </a:lnTo>
                  <a:lnTo>
                    <a:pt x="3048373" y="1273080"/>
                  </a:lnTo>
                  <a:lnTo>
                    <a:pt x="3055587" y="1319200"/>
                  </a:lnTo>
                  <a:lnTo>
                    <a:pt x="3061426" y="1365771"/>
                  </a:lnTo>
                  <a:lnTo>
                    <a:pt x="3065867" y="1412775"/>
                  </a:lnTo>
                  <a:lnTo>
                    <a:pt x="3068890" y="1460189"/>
                  </a:lnTo>
                  <a:lnTo>
                    <a:pt x="3070473" y="1507992"/>
                  </a:lnTo>
                  <a:lnTo>
                    <a:pt x="3070759" y="1534107"/>
                  </a:lnTo>
                  <a:lnTo>
                    <a:pt x="3070688" y="1547194"/>
                  </a:lnTo>
                  <a:lnTo>
                    <a:pt x="3070473" y="1560316"/>
                  </a:lnTo>
                </a:path>
              </a:pathLst>
            </a:custGeom>
            <a:ln w="9144">
              <a:solidFill>
                <a:srgbClr val="CDD2E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43072" y="1322844"/>
              <a:ext cx="757415" cy="75589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293364" y="1382268"/>
              <a:ext cx="643255" cy="641985"/>
            </a:xfrm>
            <a:custGeom>
              <a:avLst/>
              <a:gdLst/>
              <a:ahLst/>
              <a:cxnLst/>
              <a:rect l="l" t="t" r="r" b="b"/>
              <a:pathLst>
                <a:path w="643254" h="641985">
                  <a:moveTo>
                    <a:pt x="321563" y="0"/>
                  </a:moveTo>
                  <a:lnTo>
                    <a:pt x="274056" y="3478"/>
                  </a:lnTo>
                  <a:lnTo>
                    <a:pt x="228709" y="13583"/>
                  </a:lnTo>
                  <a:lnTo>
                    <a:pt x="186021" y="29817"/>
                  </a:lnTo>
                  <a:lnTo>
                    <a:pt x="146490" y="51685"/>
                  </a:lnTo>
                  <a:lnTo>
                    <a:pt x="110614" y="78690"/>
                  </a:lnTo>
                  <a:lnTo>
                    <a:pt x="78890" y="110335"/>
                  </a:lnTo>
                  <a:lnTo>
                    <a:pt x="51818" y="146125"/>
                  </a:lnTo>
                  <a:lnTo>
                    <a:pt x="29894" y="185563"/>
                  </a:lnTo>
                  <a:lnTo>
                    <a:pt x="13618" y="228153"/>
                  </a:lnTo>
                  <a:lnTo>
                    <a:pt x="3487" y="273398"/>
                  </a:lnTo>
                  <a:lnTo>
                    <a:pt x="0" y="320802"/>
                  </a:lnTo>
                  <a:lnTo>
                    <a:pt x="3487" y="368205"/>
                  </a:lnTo>
                  <a:lnTo>
                    <a:pt x="13618" y="413450"/>
                  </a:lnTo>
                  <a:lnTo>
                    <a:pt x="29894" y="456040"/>
                  </a:lnTo>
                  <a:lnTo>
                    <a:pt x="51818" y="495478"/>
                  </a:lnTo>
                  <a:lnTo>
                    <a:pt x="78890" y="531268"/>
                  </a:lnTo>
                  <a:lnTo>
                    <a:pt x="110614" y="562913"/>
                  </a:lnTo>
                  <a:lnTo>
                    <a:pt x="146490" y="589918"/>
                  </a:lnTo>
                  <a:lnTo>
                    <a:pt x="186021" y="611786"/>
                  </a:lnTo>
                  <a:lnTo>
                    <a:pt x="228709" y="628020"/>
                  </a:lnTo>
                  <a:lnTo>
                    <a:pt x="274056" y="638125"/>
                  </a:lnTo>
                  <a:lnTo>
                    <a:pt x="321563" y="641604"/>
                  </a:lnTo>
                  <a:lnTo>
                    <a:pt x="369071" y="638125"/>
                  </a:lnTo>
                  <a:lnTo>
                    <a:pt x="414418" y="628020"/>
                  </a:lnTo>
                  <a:lnTo>
                    <a:pt x="457106" y="611786"/>
                  </a:lnTo>
                  <a:lnTo>
                    <a:pt x="496637" y="589918"/>
                  </a:lnTo>
                  <a:lnTo>
                    <a:pt x="532513" y="562913"/>
                  </a:lnTo>
                  <a:lnTo>
                    <a:pt x="564237" y="531268"/>
                  </a:lnTo>
                  <a:lnTo>
                    <a:pt x="591309" y="495478"/>
                  </a:lnTo>
                  <a:lnTo>
                    <a:pt x="613233" y="456040"/>
                  </a:lnTo>
                  <a:lnTo>
                    <a:pt x="629509" y="413450"/>
                  </a:lnTo>
                  <a:lnTo>
                    <a:pt x="639640" y="368205"/>
                  </a:lnTo>
                  <a:lnTo>
                    <a:pt x="643127" y="320802"/>
                  </a:lnTo>
                  <a:lnTo>
                    <a:pt x="639640" y="273398"/>
                  </a:lnTo>
                  <a:lnTo>
                    <a:pt x="629509" y="228153"/>
                  </a:lnTo>
                  <a:lnTo>
                    <a:pt x="613233" y="185563"/>
                  </a:lnTo>
                  <a:lnTo>
                    <a:pt x="591309" y="146125"/>
                  </a:lnTo>
                  <a:lnTo>
                    <a:pt x="564237" y="110335"/>
                  </a:lnTo>
                  <a:lnTo>
                    <a:pt x="532513" y="78690"/>
                  </a:lnTo>
                  <a:lnTo>
                    <a:pt x="496637" y="51685"/>
                  </a:lnTo>
                  <a:lnTo>
                    <a:pt x="457106" y="29817"/>
                  </a:lnTo>
                  <a:lnTo>
                    <a:pt x="414418" y="13583"/>
                  </a:lnTo>
                  <a:lnTo>
                    <a:pt x="369071" y="3478"/>
                  </a:lnTo>
                  <a:lnTo>
                    <a:pt x="321563" y="0"/>
                  </a:lnTo>
                  <a:close/>
                </a:path>
              </a:pathLst>
            </a:custGeom>
            <a:solidFill>
              <a:srgbClr val="CDD2E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17464" y="2869704"/>
              <a:ext cx="755891" cy="75589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667756" y="2929127"/>
              <a:ext cx="641985" cy="641985"/>
            </a:xfrm>
            <a:custGeom>
              <a:avLst/>
              <a:gdLst/>
              <a:ahLst/>
              <a:cxnLst/>
              <a:rect l="l" t="t" r="r" b="b"/>
              <a:pathLst>
                <a:path w="641985" h="641985">
                  <a:moveTo>
                    <a:pt x="320802" y="0"/>
                  </a:moveTo>
                  <a:lnTo>
                    <a:pt x="273398" y="3478"/>
                  </a:lnTo>
                  <a:lnTo>
                    <a:pt x="228153" y="13583"/>
                  </a:lnTo>
                  <a:lnTo>
                    <a:pt x="185563" y="29817"/>
                  </a:lnTo>
                  <a:lnTo>
                    <a:pt x="146125" y="51685"/>
                  </a:lnTo>
                  <a:lnTo>
                    <a:pt x="110335" y="78690"/>
                  </a:lnTo>
                  <a:lnTo>
                    <a:pt x="78690" y="110335"/>
                  </a:lnTo>
                  <a:lnTo>
                    <a:pt x="51685" y="146125"/>
                  </a:lnTo>
                  <a:lnTo>
                    <a:pt x="29817" y="185563"/>
                  </a:lnTo>
                  <a:lnTo>
                    <a:pt x="13583" y="228153"/>
                  </a:lnTo>
                  <a:lnTo>
                    <a:pt x="3478" y="273398"/>
                  </a:lnTo>
                  <a:lnTo>
                    <a:pt x="0" y="320802"/>
                  </a:lnTo>
                  <a:lnTo>
                    <a:pt x="3478" y="368205"/>
                  </a:lnTo>
                  <a:lnTo>
                    <a:pt x="13583" y="413450"/>
                  </a:lnTo>
                  <a:lnTo>
                    <a:pt x="29817" y="456040"/>
                  </a:lnTo>
                  <a:lnTo>
                    <a:pt x="51685" y="495478"/>
                  </a:lnTo>
                  <a:lnTo>
                    <a:pt x="78690" y="531268"/>
                  </a:lnTo>
                  <a:lnTo>
                    <a:pt x="110335" y="562913"/>
                  </a:lnTo>
                  <a:lnTo>
                    <a:pt x="146125" y="589918"/>
                  </a:lnTo>
                  <a:lnTo>
                    <a:pt x="185563" y="611786"/>
                  </a:lnTo>
                  <a:lnTo>
                    <a:pt x="228153" y="628020"/>
                  </a:lnTo>
                  <a:lnTo>
                    <a:pt x="273398" y="638125"/>
                  </a:lnTo>
                  <a:lnTo>
                    <a:pt x="320802" y="641604"/>
                  </a:lnTo>
                  <a:lnTo>
                    <a:pt x="368205" y="638125"/>
                  </a:lnTo>
                  <a:lnTo>
                    <a:pt x="413450" y="628020"/>
                  </a:lnTo>
                  <a:lnTo>
                    <a:pt x="456040" y="611786"/>
                  </a:lnTo>
                  <a:lnTo>
                    <a:pt x="495478" y="589918"/>
                  </a:lnTo>
                  <a:lnTo>
                    <a:pt x="531268" y="562913"/>
                  </a:lnTo>
                  <a:lnTo>
                    <a:pt x="562913" y="531268"/>
                  </a:lnTo>
                  <a:lnTo>
                    <a:pt x="589918" y="495478"/>
                  </a:lnTo>
                  <a:lnTo>
                    <a:pt x="611786" y="456040"/>
                  </a:lnTo>
                  <a:lnTo>
                    <a:pt x="628020" y="413450"/>
                  </a:lnTo>
                  <a:lnTo>
                    <a:pt x="638125" y="368205"/>
                  </a:lnTo>
                  <a:lnTo>
                    <a:pt x="641604" y="320802"/>
                  </a:lnTo>
                  <a:lnTo>
                    <a:pt x="638125" y="273398"/>
                  </a:lnTo>
                  <a:lnTo>
                    <a:pt x="628020" y="228153"/>
                  </a:lnTo>
                  <a:lnTo>
                    <a:pt x="611786" y="185563"/>
                  </a:lnTo>
                  <a:lnTo>
                    <a:pt x="589918" y="146125"/>
                  </a:lnTo>
                  <a:lnTo>
                    <a:pt x="562913" y="110335"/>
                  </a:lnTo>
                  <a:lnTo>
                    <a:pt x="531268" y="78690"/>
                  </a:lnTo>
                  <a:lnTo>
                    <a:pt x="495478" y="51685"/>
                  </a:lnTo>
                  <a:lnTo>
                    <a:pt x="456040" y="29817"/>
                  </a:lnTo>
                  <a:lnTo>
                    <a:pt x="413450" y="13583"/>
                  </a:lnTo>
                  <a:lnTo>
                    <a:pt x="368205" y="3478"/>
                  </a:lnTo>
                  <a:lnTo>
                    <a:pt x="320802" y="0"/>
                  </a:lnTo>
                  <a:close/>
                </a:path>
              </a:pathLst>
            </a:custGeom>
            <a:solidFill>
              <a:srgbClr val="CDD2E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07564" y="2869704"/>
              <a:ext cx="755891" cy="75589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657856" y="2929127"/>
              <a:ext cx="641985" cy="641985"/>
            </a:xfrm>
            <a:custGeom>
              <a:avLst/>
              <a:gdLst/>
              <a:ahLst/>
              <a:cxnLst/>
              <a:rect l="l" t="t" r="r" b="b"/>
              <a:pathLst>
                <a:path w="641985" h="641985">
                  <a:moveTo>
                    <a:pt x="320801" y="0"/>
                  </a:moveTo>
                  <a:lnTo>
                    <a:pt x="273398" y="3478"/>
                  </a:lnTo>
                  <a:lnTo>
                    <a:pt x="228153" y="13583"/>
                  </a:lnTo>
                  <a:lnTo>
                    <a:pt x="185563" y="29817"/>
                  </a:lnTo>
                  <a:lnTo>
                    <a:pt x="146125" y="51685"/>
                  </a:lnTo>
                  <a:lnTo>
                    <a:pt x="110335" y="78690"/>
                  </a:lnTo>
                  <a:lnTo>
                    <a:pt x="78690" y="110335"/>
                  </a:lnTo>
                  <a:lnTo>
                    <a:pt x="51685" y="146125"/>
                  </a:lnTo>
                  <a:lnTo>
                    <a:pt x="29817" y="185563"/>
                  </a:lnTo>
                  <a:lnTo>
                    <a:pt x="13583" y="228153"/>
                  </a:lnTo>
                  <a:lnTo>
                    <a:pt x="3478" y="273398"/>
                  </a:lnTo>
                  <a:lnTo>
                    <a:pt x="0" y="320802"/>
                  </a:lnTo>
                  <a:lnTo>
                    <a:pt x="3478" y="368205"/>
                  </a:lnTo>
                  <a:lnTo>
                    <a:pt x="13583" y="413450"/>
                  </a:lnTo>
                  <a:lnTo>
                    <a:pt x="29817" y="456040"/>
                  </a:lnTo>
                  <a:lnTo>
                    <a:pt x="51685" y="495478"/>
                  </a:lnTo>
                  <a:lnTo>
                    <a:pt x="78690" y="531268"/>
                  </a:lnTo>
                  <a:lnTo>
                    <a:pt x="110335" y="562913"/>
                  </a:lnTo>
                  <a:lnTo>
                    <a:pt x="146125" y="589918"/>
                  </a:lnTo>
                  <a:lnTo>
                    <a:pt x="185563" y="611786"/>
                  </a:lnTo>
                  <a:lnTo>
                    <a:pt x="228153" y="628020"/>
                  </a:lnTo>
                  <a:lnTo>
                    <a:pt x="273398" y="638125"/>
                  </a:lnTo>
                  <a:lnTo>
                    <a:pt x="320801" y="641604"/>
                  </a:lnTo>
                  <a:lnTo>
                    <a:pt x="368205" y="638125"/>
                  </a:lnTo>
                  <a:lnTo>
                    <a:pt x="413450" y="628020"/>
                  </a:lnTo>
                  <a:lnTo>
                    <a:pt x="456040" y="611786"/>
                  </a:lnTo>
                  <a:lnTo>
                    <a:pt x="495478" y="589918"/>
                  </a:lnTo>
                  <a:lnTo>
                    <a:pt x="531268" y="562913"/>
                  </a:lnTo>
                  <a:lnTo>
                    <a:pt x="562913" y="531268"/>
                  </a:lnTo>
                  <a:lnTo>
                    <a:pt x="589918" y="495478"/>
                  </a:lnTo>
                  <a:lnTo>
                    <a:pt x="611786" y="456040"/>
                  </a:lnTo>
                  <a:lnTo>
                    <a:pt x="628020" y="413450"/>
                  </a:lnTo>
                  <a:lnTo>
                    <a:pt x="638125" y="368205"/>
                  </a:lnTo>
                  <a:lnTo>
                    <a:pt x="641604" y="320802"/>
                  </a:lnTo>
                  <a:lnTo>
                    <a:pt x="638125" y="273398"/>
                  </a:lnTo>
                  <a:lnTo>
                    <a:pt x="628020" y="228153"/>
                  </a:lnTo>
                  <a:lnTo>
                    <a:pt x="611786" y="185563"/>
                  </a:lnTo>
                  <a:lnTo>
                    <a:pt x="589918" y="146125"/>
                  </a:lnTo>
                  <a:lnTo>
                    <a:pt x="562913" y="110335"/>
                  </a:lnTo>
                  <a:lnTo>
                    <a:pt x="531268" y="78690"/>
                  </a:lnTo>
                  <a:lnTo>
                    <a:pt x="495478" y="51685"/>
                  </a:lnTo>
                  <a:lnTo>
                    <a:pt x="456040" y="29817"/>
                  </a:lnTo>
                  <a:lnTo>
                    <a:pt x="413450" y="13583"/>
                  </a:lnTo>
                  <a:lnTo>
                    <a:pt x="368205" y="3478"/>
                  </a:lnTo>
                  <a:lnTo>
                    <a:pt x="320801" y="0"/>
                  </a:lnTo>
                  <a:close/>
                </a:path>
              </a:pathLst>
            </a:custGeom>
            <a:solidFill>
              <a:srgbClr val="DA4B3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26736" y="1348752"/>
              <a:ext cx="755891" cy="75589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177028" y="1408176"/>
              <a:ext cx="641985" cy="641985"/>
            </a:xfrm>
            <a:custGeom>
              <a:avLst/>
              <a:gdLst/>
              <a:ahLst/>
              <a:cxnLst/>
              <a:rect l="l" t="t" r="r" b="b"/>
              <a:pathLst>
                <a:path w="641985" h="641985">
                  <a:moveTo>
                    <a:pt x="320801" y="0"/>
                  </a:moveTo>
                  <a:lnTo>
                    <a:pt x="273398" y="3478"/>
                  </a:lnTo>
                  <a:lnTo>
                    <a:pt x="228153" y="13583"/>
                  </a:lnTo>
                  <a:lnTo>
                    <a:pt x="185563" y="29817"/>
                  </a:lnTo>
                  <a:lnTo>
                    <a:pt x="146125" y="51685"/>
                  </a:lnTo>
                  <a:lnTo>
                    <a:pt x="110335" y="78690"/>
                  </a:lnTo>
                  <a:lnTo>
                    <a:pt x="78690" y="110335"/>
                  </a:lnTo>
                  <a:lnTo>
                    <a:pt x="51685" y="146125"/>
                  </a:lnTo>
                  <a:lnTo>
                    <a:pt x="29817" y="185563"/>
                  </a:lnTo>
                  <a:lnTo>
                    <a:pt x="13583" y="228153"/>
                  </a:lnTo>
                  <a:lnTo>
                    <a:pt x="3478" y="273398"/>
                  </a:lnTo>
                  <a:lnTo>
                    <a:pt x="0" y="320801"/>
                  </a:lnTo>
                  <a:lnTo>
                    <a:pt x="3478" y="368205"/>
                  </a:lnTo>
                  <a:lnTo>
                    <a:pt x="13583" y="413450"/>
                  </a:lnTo>
                  <a:lnTo>
                    <a:pt x="29817" y="456040"/>
                  </a:lnTo>
                  <a:lnTo>
                    <a:pt x="51685" y="495478"/>
                  </a:lnTo>
                  <a:lnTo>
                    <a:pt x="78690" y="531268"/>
                  </a:lnTo>
                  <a:lnTo>
                    <a:pt x="110335" y="562913"/>
                  </a:lnTo>
                  <a:lnTo>
                    <a:pt x="146125" y="589918"/>
                  </a:lnTo>
                  <a:lnTo>
                    <a:pt x="185563" y="611786"/>
                  </a:lnTo>
                  <a:lnTo>
                    <a:pt x="228153" y="628020"/>
                  </a:lnTo>
                  <a:lnTo>
                    <a:pt x="273398" y="638125"/>
                  </a:lnTo>
                  <a:lnTo>
                    <a:pt x="320801" y="641604"/>
                  </a:lnTo>
                  <a:lnTo>
                    <a:pt x="368205" y="638125"/>
                  </a:lnTo>
                  <a:lnTo>
                    <a:pt x="413450" y="628020"/>
                  </a:lnTo>
                  <a:lnTo>
                    <a:pt x="456040" y="611786"/>
                  </a:lnTo>
                  <a:lnTo>
                    <a:pt x="495478" y="589918"/>
                  </a:lnTo>
                  <a:lnTo>
                    <a:pt x="531268" y="562913"/>
                  </a:lnTo>
                  <a:lnTo>
                    <a:pt x="562913" y="531268"/>
                  </a:lnTo>
                  <a:lnTo>
                    <a:pt x="589918" y="495478"/>
                  </a:lnTo>
                  <a:lnTo>
                    <a:pt x="611786" y="456040"/>
                  </a:lnTo>
                  <a:lnTo>
                    <a:pt x="628020" y="413450"/>
                  </a:lnTo>
                  <a:lnTo>
                    <a:pt x="638125" y="368205"/>
                  </a:lnTo>
                  <a:lnTo>
                    <a:pt x="641604" y="320801"/>
                  </a:lnTo>
                  <a:lnTo>
                    <a:pt x="638125" y="273398"/>
                  </a:lnTo>
                  <a:lnTo>
                    <a:pt x="628020" y="228153"/>
                  </a:lnTo>
                  <a:lnTo>
                    <a:pt x="611786" y="185563"/>
                  </a:lnTo>
                  <a:lnTo>
                    <a:pt x="589918" y="146125"/>
                  </a:lnTo>
                  <a:lnTo>
                    <a:pt x="562913" y="110335"/>
                  </a:lnTo>
                  <a:lnTo>
                    <a:pt x="531268" y="78690"/>
                  </a:lnTo>
                  <a:lnTo>
                    <a:pt x="495478" y="51685"/>
                  </a:lnTo>
                  <a:lnTo>
                    <a:pt x="456040" y="29817"/>
                  </a:lnTo>
                  <a:lnTo>
                    <a:pt x="413450" y="13583"/>
                  </a:lnTo>
                  <a:lnTo>
                    <a:pt x="368205" y="3478"/>
                  </a:lnTo>
                  <a:lnTo>
                    <a:pt x="320801" y="0"/>
                  </a:lnTo>
                  <a:close/>
                </a:path>
              </a:pathLst>
            </a:custGeom>
            <a:solidFill>
              <a:srgbClr val="DA4B3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089911" y="471249"/>
            <a:ext cx="8008620" cy="386430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2400" spc="272" dirty="0"/>
              <a:t>Проблемы,</a:t>
            </a:r>
            <a:r>
              <a:rPr sz="2400" spc="100" dirty="0"/>
              <a:t> </a:t>
            </a:r>
            <a:r>
              <a:rPr sz="2400" spc="272" dirty="0"/>
              <a:t>которые</a:t>
            </a:r>
            <a:r>
              <a:rPr sz="2400" spc="113" dirty="0"/>
              <a:t> </a:t>
            </a:r>
            <a:r>
              <a:rPr sz="2400" spc="267" dirty="0"/>
              <a:t>часто</a:t>
            </a:r>
            <a:r>
              <a:rPr sz="2400" spc="100" dirty="0"/>
              <a:t> </a:t>
            </a:r>
            <a:r>
              <a:rPr sz="2400" spc="293" dirty="0"/>
              <a:t>встречаются</a:t>
            </a:r>
            <a:r>
              <a:rPr sz="2400" spc="100" dirty="0"/>
              <a:t> </a:t>
            </a:r>
            <a:r>
              <a:rPr sz="2400" spc="305" dirty="0"/>
              <a:t>в</a:t>
            </a:r>
            <a:r>
              <a:rPr sz="2400" spc="87" dirty="0"/>
              <a:t> </a:t>
            </a:r>
            <a:r>
              <a:rPr sz="2400" spc="227" dirty="0"/>
              <a:t>зданиях:</a:t>
            </a:r>
            <a:endParaRPr sz="2400"/>
          </a:p>
        </p:txBody>
      </p:sp>
      <p:sp>
        <p:nvSpPr>
          <p:cNvPr id="13" name="object 13"/>
          <p:cNvSpPr txBox="1"/>
          <p:nvPr/>
        </p:nvSpPr>
        <p:spPr>
          <a:xfrm>
            <a:off x="1394494" y="1700953"/>
            <a:ext cx="2633133" cy="114971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indent="395383" algn="r">
              <a:lnSpc>
                <a:spcPct val="114999"/>
              </a:lnSpc>
              <a:spcBef>
                <a:spcPts val="133"/>
              </a:spcBef>
            </a:pPr>
            <a:r>
              <a:rPr sz="1600" spc="-40" dirty="0">
                <a:solidFill>
                  <a:srgbClr val="585858"/>
                </a:solidFill>
                <a:latin typeface="Century Gothic"/>
                <a:cs typeface="Century Gothic"/>
              </a:rPr>
              <a:t>У</a:t>
            </a:r>
            <a:r>
              <a:rPr sz="1600" spc="-47" dirty="0">
                <a:solidFill>
                  <a:srgbClr val="585858"/>
                </a:solidFill>
                <a:latin typeface="Century Gothic"/>
                <a:cs typeface="Century Gothic"/>
              </a:rPr>
              <a:t>с</a:t>
            </a:r>
            <a:r>
              <a:rPr sz="1600" spc="-7" dirty="0">
                <a:solidFill>
                  <a:srgbClr val="585858"/>
                </a:solidFill>
                <a:latin typeface="Century Gothic"/>
                <a:cs typeface="Century Gothic"/>
              </a:rPr>
              <a:t>т</a:t>
            </a:r>
            <a:r>
              <a:rPr sz="1600" spc="-27" dirty="0">
                <a:solidFill>
                  <a:srgbClr val="585858"/>
                </a:solidFill>
                <a:latin typeface="Century Gothic"/>
                <a:cs typeface="Century Gothic"/>
              </a:rPr>
              <a:t>а</a:t>
            </a:r>
            <a:r>
              <a:rPr sz="1600" dirty="0">
                <a:solidFill>
                  <a:srgbClr val="585858"/>
                </a:solidFill>
                <a:latin typeface="Century Gothic"/>
                <a:cs typeface="Century Gothic"/>
              </a:rPr>
              <a:t>р</a:t>
            </a:r>
            <a:r>
              <a:rPr sz="1600" spc="87" dirty="0">
                <a:solidFill>
                  <a:srgbClr val="585858"/>
                </a:solidFill>
                <a:latin typeface="Century Gothic"/>
                <a:cs typeface="Century Gothic"/>
              </a:rPr>
              <a:t>ев</a:t>
            </a:r>
            <a:r>
              <a:rPr sz="1600" spc="20" dirty="0">
                <a:solidFill>
                  <a:srgbClr val="585858"/>
                </a:solidFill>
                <a:latin typeface="Century Gothic"/>
                <a:cs typeface="Century Gothic"/>
              </a:rPr>
              <a:t>шая</a:t>
            </a:r>
            <a:r>
              <a:rPr sz="1600" spc="-60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1600" spc="-147" dirty="0">
                <a:solidFill>
                  <a:srgbClr val="585858"/>
                </a:solidFill>
                <a:latin typeface="Century Gothic"/>
                <a:cs typeface="Century Gothic"/>
              </a:rPr>
              <a:t>с</a:t>
            </a:r>
            <a:r>
              <a:rPr sz="1600" spc="47" dirty="0">
                <a:solidFill>
                  <a:srgbClr val="585858"/>
                </a:solidFill>
                <a:latin typeface="Century Gothic"/>
                <a:cs typeface="Century Gothic"/>
              </a:rPr>
              <a:t>ис</a:t>
            </a:r>
            <a:r>
              <a:rPr sz="1600" spc="20" dirty="0">
                <a:solidFill>
                  <a:srgbClr val="585858"/>
                </a:solidFill>
                <a:latin typeface="Century Gothic"/>
                <a:cs typeface="Century Gothic"/>
              </a:rPr>
              <a:t>т</a:t>
            </a:r>
            <a:r>
              <a:rPr sz="1600" spc="-93" dirty="0">
                <a:solidFill>
                  <a:srgbClr val="585858"/>
                </a:solidFill>
                <a:latin typeface="Century Gothic"/>
                <a:cs typeface="Century Gothic"/>
              </a:rPr>
              <a:t>ема  </a:t>
            </a:r>
            <a:r>
              <a:rPr sz="1600" spc="33" dirty="0">
                <a:solidFill>
                  <a:srgbClr val="585858"/>
                </a:solidFill>
                <a:latin typeface="Century Gothic"/>
                <a:cs typeface="Century Gothic"/>
              </a:rPr>
              <a:t>освещения</a:t>
            </a:r>
            <a:r>
              <a:rPr sz="1600" spc="-100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1600" spc="113" dirty="0">
                <a:solidFill>
                  <a:srgbClr val="585858"/>
                </a:solidFill>
                <a:latin typeface="Century Gothic"/>
                <a:cs typeface="Century Gothic"/>
              </a:rPr>
              <a:t>и</a:t>
            </a:r>
            <a:r>
              <a:rPr sz="1600" spc="-53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1600" spc="80" dirty="0">
                <a:solidFill>
                  <a:srgbClr val="585858"/>
                </a:solidFill>
                <a:latin typeface="Century Gothic"/>
                <a:cs typeface="Century Gothic"/>
              </a:rPr>
              <a:t>отопления </a:t>
            </a:r>
            <a:r>
              <a:rPr sz="1600" spc="-420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1600" spc="-133" dirty="0">
                <a:solidFill>
                  <a:srgbClr val="585858"/>
                </a:solidFill>
                <a:latin typeface="Century Gothic"/>
                <a:cs typeface="Century Gothic"/>
              </a:rPr>
              <a:t>с</a:t>
            </a:r>
            <a:r>
              <a:rPr sz="1600" spc="-33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1600" spc="47" dirty="0">
                <a:solidFill>
                  <a:srgbClr val="585858"/>
                </a:solidFill>
                <a:latin typeface="Century Gothic"/>
                <a:cs typeface="Century Gothic"/>
              </a:rPr>
              <a:t>высоким</a:t>
            </a:r>
            <a:r>
              <a:rPr sz="1600" spc="-53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1600" spc="20" dirty="0">
                <a:solidFill>
                  <a:srgbClr val="585858"/>
                </a:solidFill>
                <a:latin typeface="Century Gothic"/>
                <a:cs typeface="Century Gothic"/>
              </a:rPr>
              <a:t>ур</a:t>
            </a:r>
            <a:r>
              <a:rPr sz="1600" spc="93" dirty="0">
                <a:solidFill>
                  <a:srgbClr val="585858"/>
                </a:solidFill>
                <a:latin typeface="Century Gothic"/>
                <a:cs typeface="Century Gothic"/>
              </a:rPr>
              <a:t>ов</a:t>
            </a:r>
            <a:r>
              <a:rPr sz="1600" spc="120" dirty="0">
                <a:solidFill>
                  <a:srgbClr val="585858"/>
                </a:solidFill>
                <a:latin typeface="Century Gothic"/>
                <a:cs typeface="Century Gothic"/>
              </a:rPr>
              <a:t>н</a:t>
            </a:r>
            <a:r>
              <a:rPr sz="1600" spc="-67" dirty="0">
                <a:solidFill>
                  <a:srgbClr val="585858"/>
                </a:solidFill>
                <a:latin typeface="Century Gothic"/>
                <a:cs typeface="Century Gothic"/>
              </a:rPr>
              <a:t>ем  </a:t>
            </a:r>
            <a:r>
              <a:rPr sz="1600" spc="47" dirty="0">
                <a:solidFill>
                  <a:srgbClr val="585858"/>
                </a:solidFill>
                <a:latin typeface="Century Gothic"/>
                <a:cs typeface="Century Gothic"/>
              </a:rPr>
              <a:t>энергопотребления</a:t>
            </a:r>
            <a:endParaRPr sz="1600" dirty="0">
              <a:latin typeface="Century Gothic"/>
              <a:cs typeface="Century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0708" y="3886538"/>
            <a:ext cx="2633133" cy="86810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30383" marR="6773" indent="-114297" algn="r">
              <a:lnSpc>
                <a:spcPct val="114999"/>
              </a:lnSpc>
              <a:spcBef>
                <a:spcPts val="133"/>
              </a:spcBef>
            </a:pPr>
            <a:r>
              <a:rPr sz="1600" spc="-7" dirty="0">
                <a:solidFill>
                  <a:srgbClr val="585858"/>
                </a:solidFill>
                <a:latin typeface="Century Gothic"/>
                <a:cs typeface="Century Gothic"/>
              </a:rPr>
              <a:t>Несо</a:t>
            </a:r>
            <a:r>
              <a:rPr sz="1600" dirty="0">
                <a:solidFill>
                  <a:srgbClr val="585858"/>
                </a:solidFill>
                <a:latin typeface="Century Gothic"/>
                <a:cs typeface="Century Gothic"/>
              </a:rPr>
              <a:t>о</a:t>
            </a:r>
            <a:r>
              <a:rPr sz="1600" spc="60" dirty="0">
                <a:solidFill>
                  <a:srgbClr val="585858"/>
                </a:solidFill>
                <a:latin typeface="Century Gothic"/>
                <a:cs typeface="Century Gothic"/>
              </a:rPr>
              <a:t>твет</a:t>
            </a:r>
            <a:r>
              <a:rPr sz="1600" spc="67" dirty="0">
                <a:solidFill>
                  <a:srgbClr val="585858"/>
                </a:solidFill>
                <a:latin typeface="Century Gothic"/>
                <a:cs typeface="Century Gothic"/>
              </a:rPr>
              <a:t>с</a:t>
            </a:r>
            <a:r>
              <a:rPr sz="1600" spc="107" dirty="0">
                <a:solidFill>
                  <a:srgbClr val="585858"/>
                </a:solidFill>
                <a:latin typeface="Century Gothic"/>
                <a:cs typeface="Century Gothic"/>
              </a:rPr>
              <a:t>твие</a:t>
            </a:r>
            <a:r>
              <a:rPr sz="1600" spc="-87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1600" spc="120" dirty="0">
                <a:solidFill>
                  <a:srgbClr val="585858"/>
                </a:solidFill>
                <a:latin typeface="Century Gothic"/>
                <a:cs typeface="Century Gothic"/>
              </a:rPr>
              <a:t>н</a:t>
            </a:r>
            <a:r>
              <a:rPr sz="1600" spc="-33" dirty="0">
                <a:solidFill>
                  <a:srgbClr val="585858"/>
                </a:solidFill>
                <a:latin typeface="Century Gothic"/>
                <a:cs typeface="Century Gothic"/>
              </a:rPr>
              <a:t>о</a:t>
            </a:r>
            <a:r>
              <a:rPr sz="1600" dirty="0">
                <a:solidFill>
                  <a:srgbClr val="585858"/>
                </a:solidFill>
                <a:latin typeface="Century Gothic"/>
                <a:cs typeface="Century Gothic"/>
              </a:rPr>
              <a:t>р</a:t>
            </a:r>
            <a:r>
              <a:rPr sz="1600" spc="-173" dirty="0">
                <a:solidFill>
                  <a:srgbClr val="585858"/>
                </a:solidFill>
                <a:latin typeface="Century Gothic"/>
                <a:cs typeface="Century Gothic"/>
              </a:rPr>
              <a:t>м</a:t>
            </a:r>
            <a:r>
              <a:rPr sz="1600" spc="-140" dirty="0">
                <a:solidFill>
                  <a:srgbClr val="585858"/>
                </a:solidFill>
                <a:latin typeface="Century Gothic"/>
                <a:cs typeface="Century Gothic"/>
              </a:rPr>
              <a:t>а</a:t>
            </a:r>
            <a:r>
              <a:rPr sz="1600" spc="-80" dirty="0">
                <a:solidFill>
                  <a:srgbClr val="585858"/>
                </a:solidFill>
                <a:latin typeface="Century Gothic"/>
                <a:cs typeface="Century Gothic"/>
              </a:rPr>
              <a:t>м  </a:t>
            </a:r>
            <a:r>
              <a:rPr sz="1600" spc="-33" dirty="0">
                <a:solidFill>
                  <a:srgbClr val="585858"/>
                </a:solidFill>
                <a:latin typeface="Century Gothic"/>
                <a:cs typeface="Century Gothic"/>
              </a:rPr>
              <a:t>о</a:t>
            </a:r>
            <a:r>
              <a:rPr sz="1600" spc="-147" dirty="0">
                <a:solidFill>
                  <a:srgbClr val="585858"/>
                </a:solidFill>
                <a:latin typeface="Century Gothic"/>
                <a:cs typeface="Century Gothic"/>
              </a:rPr>
              <a:t>с</a:t>
            </a:r>
            <a:r>
              <a:rPr sz="1600" spc="87" dirty="0">
                <a:solidFill>
                  <a:srgbClr val="585858"/>
                </a:solidFill>
                <a:latin typeface="Century Gothic"/>
                <a:cs typeface="Century Gothic"/>
              </a:rPr>
              <a:t>ве</a:t>
            </a:r>
            <a:r>
              <a:rPr sz="1600" spc="-87" dirty="0">
                <a:solidFill>
                  <a:srgbClr val="585858"/>
                </a:solidFill>
                <a:latin typeface="Century Gothic"/>
                <a:cs typeface="Century Gothic"/>
              </a:rPr>
              <a:t>ще</a:t>
            </a:r>
            <a:r>
              <a:rPr sz="1600" spc="120" dirty="0">
                <a:solidFill>
                  <a:srgbClr val="585858"/>
                </a:solidFill>
                <a:latin typeface="Century Gothic"/>
                <a:cs typeface="Century Gothic"/>
              </a:rPr>
              <a:t>н</a:t>
            </a:r>
            <a:r>
              <a:rPr sz="1600" spc="213" dirty="0">
                <a:solidFill>
                  <a:srgbClr val="585858"/>
                </a:solidFill>
                <a:latin typeface="Century Gothic"/>
                <a:cs typeface="Century Gothic"/>
              </a:rPr>
              <a:t>и</a:t>
            </a:r>
            <a:r>
              <a:rPr sz="1600" spc="160" dirty="0">
                <a:solidFill>
                  <a:srgbClr val="585858"/>
                </a:solidFill>
                <a:latin typeface="Century Gothic"/>
                <a:cs typeface="Century Gothic"/>
              </a:rPr>
              <a:t>я</a:t>
            </a:r>
            <a:r>
              <a:rPr sz="1600" spc="-107" dirty="0">
                <a:solidFill>
                  <a:srgbClr val="585858"/>
                </a:solidFill>
                <a:latin typeface="Century Gothic"/>
                <a:cs typeface="Century Gothic"/>
              </a:rPr>
              <a:t>,</a:t>
            </a:r>
            <a:r>
              <a:rPr sz="1600" spc="-80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1600" spc="113" dirty="0">
                <a:solidFill>
                  <a:srgbClr val="585858"/>
                </a:solidFill>
                <a:latin typeface="Century Gothic"/>
                <a:cs typeface="Century Gothic"/>
              </a:rPr>
              <a:t>п</a:t>
            </a:r>
            <a:r>
              <a:rPr sz="1600" spc="107" dirty="0">
                <a:solidFill>
                  <a:srgbClr val="585858"/>
                </a:solidFill>
                <a:latin typeface="Century Gothic"/>
                <a:cs typeface="Century Gothic"/>
              </a:rPr>
              <a:t>ул</a:t>
            </a:r>
            <a:r>
              <a:rPr sz="1600" spc="80" dirty="0">
                <a:solidFill>
                  <a:srgbClr val="585858"/>
                </a:solidFill>
                <a:latin typeface="Century Gothic"/>
                <a:cs typeface="Century Gothic"/>
              </a:rPr>
              <a:t>ь</a:t>
            </a:r>
            <a:r>
              <a:rPr sz="1600" spc="-147" dirty="0">
                <a:solidFill>
                  <a:srgbClr val="585858"/>
                </a:solidFill>
                <a:latin typeface="Century Gothic"/>
                <a:cs typeface="Century Gothic"/>
              </a:rPr>
              <a:t>с</a:t>
            </a:r>
            <a:r>
              <a:rPr sz="1600" spc="-173" dirty="0">
                <a:solidFill>
                  <a:srgbClr val="585858"/>
                </a:solidFill>
                <a:latin typeface="Century Gothic"/>
                <a:cs typeface="Century Gothic"/>
              </a:rPr>
              <a:t>а</a:t>
            </a:r>
            <a:r>
              <a:rPr sz="1600" spc="40" dirty="0">
                <a:solidFill>
                  <a:srgbClr val="585858"/>
                </a:solidFill>
                <a:latin typeface="Century Gothic"/>
                <a:cs typeface="Century Gothic"/>
              </a:rPr>
              <a:t>ц</a:t>
            </a:r>
            <a:r>
              <a:rPr sz="1600" spc="113" dirty="0">
                <a:solidFill>
                  <a:srgbClr val="585858"/>
                </a:solidFill>
                <a:latin typeface="Century Gothic"/>
                <a:cs typeface="Century Gothic"/>
              </a:rPr>
              <a:t>ии</a:t>
            </a:r>
            <a:r>
              <a:rPr sz="1600" spc="-107" dirty="0">
                <a:solidFill>
                  <a:srgbClr val="585858"/>
                </a:solidFill>
                <a:latin typeface="Century Gothic"/>
                <a:cs typeface="Century Gothic"/>
              </a:rPr>
              <a:t>,</a:t>
            </a:r>
            <a:endParaRPr sz="1600">
              <a:latin typeface="Century Gothic"/>
              <a:cs typeface="Century Gothic"/>
            </a:endParaRPr>
          </a:p>
          <a:p>
            <a:pPr marR="6773" algn="r">
              <a:spcBef>
                <a:spcPts val="287"/>
              </a:spcBef>
            </a:pPr>
            <a:r>
              <a:rPr sz="1600" spc="47" dirty="0">
                <a:solidFill>
                  <a:srgbClr val="585858"/>
                </a:solidFill>
                <a:latin typeface="Century Gothic"/>
                <a:cs typeface="Century Gothic"/>
              </a:rPr>
              <a:t>цветопередачи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52910" y="1829817"/>
            <a:ext cx="3067473" cy="865707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 marR="6773">
              <a:lnSpc>
                <a:spcPct val="115100"/>
              </a:lnSpc>
              <a:spcBef>
                <a:spcPts val="127"/>
              </a:spcBef>
            </a:pPr>
            <a:r>
              <a:rPr sz="1600" spc="60" dirty="0">
                <a:solidFill>
                  <a:srgbClr val="585858"/>
                </a:solidFill>
                <a:latin typeface="Century Gothic"/>
                <a:cs typeface="Century Gothic"/>
              </a:rPr>
              <a:t>«Перетоп»</a:t>
            </a:r>
            <a:r>
              <a:rPr sz="1600" spc="-93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1600" spc="113" dirty="0">
                <a:solidFill>
                  <a:srgbClr val="585858"/>
                </a:solidFill>
                <a:latin typeface="Century Gothic"/>
                <a:cs typeface="Century Gothic"/>
              </a:rPr>
              <a:t>и</a:t>
            </a:r>
            <a:r>
              <a:rPr sz="1600" spc="-53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1600" spc="40" dirty="0">
                <a:solidFill>
                  <a:srgbClr val="585858"/>
                </a:solidFill>
                <a:latin typeface="Century Gothic"/>
                <a:cs typeface="Century Gothic"/>
              </a:rPr>
              <a:t>невозможность </a:t>
            </a:r>
            <a:r>
              <a:rPr sz="1600" spc="-427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1600" spc="53" dirty="0">
                <a:solidFill>
                  <a:srgbClr val="585858"/>
                </a:solidFill>
                <a:latin typeface="Century Gothic"/>
                <a:cs typeface="Century Gothic"/>
              </a:rPr>
              <a:t>суточного </a:t>
            </a:r>
            <a:r>
              <a:rPr sz="1600" spc="73" dirty="0">
                <a:solidFill>
                  <a:srgbClr val="585858"/>
                </a:solidFill>
                <a:latin typeface="Century Gothic"/>
                <a:cs typeface="Century Gothic"/>
              </a:rPr>
              <a:t>регулирования </a:t>
            </a:r>
            <a:r>
              <a:rPr sz="1600" spc="80" dirty="0">
                <a:solidFill>
                  <a:srgbClr val="585858"/>
                </a:solidFill>
                <a:latin typeface="Century Gothic"/>
                <a:cs typeface="Century Gothic"/>
              </a:rPr>
              <a:t> отопления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08136" y="3972730"/>
            <a:ext cx="2377440" cy="583407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>
              <a:lnSpc>
                <a:spcPct val="114999"/>
              </a:lnSpc>
              <a:spcBef>
                <a:spcPts val="133"/>
              </a:spcBef>
            </a:pPr>
            <a:r>
              <a:rPr sz="1600" spc="-40" dirty="0">
                <a:solidFill>
                  <a:srgbClr val="585858"/>
                </a:solidFill>
                <a:latin typeface="Century Gothic"/>
                <a:cs typeface="Century Gothic"/>
              </a:rPr>
              <a:t>У</a:t>
            </a:r>
            <a:r>
              <a:rPr sz="1600" spc="-47" dirty="0">
                <a:solidFill>
                  <a:srgbClr val="585858"/>
                </a:solidFill>
                <a:latin typeface="Century Gothic"/>
                <a:cs typeface="Century Gothic"/>
              </a:rPr>
              <a:t>с</a:t>
            </a:r>
            <a:r>
              <a:rPr sz="1600" spc="-7" dirty="0">
                <a:solidFill>
                  <a:srgbClr val="585858"/>
                </a:solidFill>
                <a:latin typeface="Century Gothic"/>
                <a:cs typeface="Century Gothic"/>
              </a:rPr>
              <a:t>т</a:t>
            </a:r>
            <a:r>
              <a:rPr sz="1600" spc="-27" dirty="0">
                <a:solidFill>
                  <a:srgbClr val="585858"/>
                </a:solidFill>
                <a:latin typeface="Century Gothic"/>
                <a:cs typeface="Century Gothic"/>
              </a:rPr>
              <a:t>а</a:t>
            </a:r>
            <a:r>
              <a:rPr sz="1600" dirty="0">
                <a:solidFill>
                  <a:srgbClr val="585858"/>
                </a:solidFill>
                <a:latin typeface="Century Gothic"/>
                <a:cs typeface="Century Gothic"/>
              </a:rPr>
              <a:t>р</a:t>
            </a:r>
            <a:r>
              <a:rPr sz="1600" spc="87" dirty="0">
                <a:solidFill>
                  <a:srgbClr val="585858"/>
                </a:solidFill>
                <a:latin typeface="Century Gothic"/>
                <a:cs typeface="Century Gothic"/>
              </a:rPr>
              <a:t>ев</a:t>
            </a:r>
            <a:r>
              <a:rPr sz="1600" spc="-40" dirty="0">
                <a:solidFill>
                  <a:srgbClr val="585858"/>
                </a:solidFill>
                <a:latin typeface="Century Gothic"/>
                <a:cs typeface="Century Gothic"/>
              </a:rPr>
              <a:t>ше</a:t>
            </a:r>
            <a:r>
              <a:rPr sz="1600" spc="-53" dirty="0">
                <a:solidFill>
                  <a:srgbClr val="585858"/>
                </a:solidFill>
                <a:latin typeface="Century Gothic"/>
                <a:cs typeface="Century Gothic"/>
              </a:rPr>
              <a:t>е</a:t>
            </a:r>
            <a:r>
              <a:rPr sz="1600" spc="-73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1600" spc="73" dirty="0">
                <a:solidFill>
                  <a:srgbClr val="585858"/>
                </a:solidFill>
                <a:latin typeface="Century Gothic"/>
                <a:cs typeface="Century Gothic"/>
              </a:rPr>
              <a:t>кух</a:t>
            </a:r>
            <a:r>
              <a:rPr sz="1600" spc="-33" dirty="0">
                <a:solidFill>
                  <a:srgbClr val="585858"/>
                </a:solidFill>
                <a:latin typeface="Century Gothic"/>
                <a:cs typeface="Century Gothic"/>
              </a:rPr>
              <a:t>о</a:t>
            </a:r>
            <a:r>
              <a:rPr sz="1600" spc="120" dirty="0">
                <a:solidFill>
                  <a:srgbClr val="585858"/>
                </a:solidFill>
                <a:latin typeface="Century Gothic"/>
                <a:cs typeface="Century Gothic"/>
              </a:rPr>
              <a:t>нн</a:t>
            </a:r>
            <a:r>
              <a:rPr sz="1600" spc="-33" dirty="0">
                <a:solidFill>
                  <a:srgbClr val="585858"/>
                </a:solidFill>
                <a:latin typeface="Century Gothic"/>
                <a:cs typeface="Century Gothic"/>
              </a:rPr>
              <a:t>ое  </a:t>
            </a:r>
            <a:r>
              <a:rPr sz="1600" spc="20" dirty="0">
                <a:solidFill>
                  <a:srgbClr val="585858"/>
                </a:solidFill>
                <a:latin typeface="Century Gothic"/>
                <a:cs typeface="Century Gothic"/>
              </a:rPr>
              <a:t>оборудование</a:t>
            </a:r>
            <a:endParaRPr sz="1600">
              <a:latin typeface="Century Gothic"/>
              <a:cs typeface="Century Gothic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584447" y="1690623"/>
            <a:ext cx="4771813" cy="3024293"/>
            <a:chOff x="2688335" y="1267967"/>
            <a:chExt cx="3578860" cy="2268220"/>
          </a:xfrm>
        </p:grpSpPr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89803" y="1502663"/>
              <a:ext cx="417575" cy="41757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65291" y="3000755"/>
              <a:ext cx="501396" cy="49987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88335" y="2964179"/>
              <a:ext cx="571500" cy="57150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15995" y="1267967"/>
              <a:ext cx="920495" cy="920496"/>
            </a:xfrm>
            <a:prstGeom prst="rect">
              <a:avLst/>
            </a:prstGeom>
          </p:spPr>
        </p:pic>
      </p:grpSp>
      <p:sp>
        <p:nvSpPr>
          <p:cNvPr id="23" name="object 23"/>
          <p:cNvSpPr/>
          <p:nvPr/>
        </p:nvSpPr>
        <p:spPr>
          <a:xfrm>
            <a:off x="428751" y="6404862"/>
            <a:ext cx="8344514" cy="45719"/>
          </a:xfrm>
          <a:custGeom>
            <a:avLst/>
            <a:gdLst/>
            <a:ahLst/>
            <a:cxnLst/>
            <a:rect l="l" t="t" r="r" b="b"/>
            <a:pathLst>
              <a:path w="7124700">
                <a:moveTo>
                  <a:pt x="0" y="0"/>
                </a:moveTo>
                <a:lnTo>
                  <a:pt x="7124700" y="0"/>
                </a:lnTo>
              </a:path>
            </a:pathLst>
          </a:custGeom>
          <a:ln w="9144">
            <a:solidFill>
              <a:srgbClr val="DA4B37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24" name="object 24"/>
          <p:cNvSpPr txBox="1"/>
          <p:nvPr/>
        </p:nvSpPr>
        <p:spPr>
          <a:xfrm>
            <a:off x="1514173" y="5117131"/>
            <a:ext cx="9530079" cy="940621"/>
          </a:xfrm>
          <a:prstGeom prst="rect">
            <a:avLst/>
          </a:prstGeom>
        </p:spPr>
        <p:txBody>
          <a:bodyPr vert="horz" wrap="square" lIns="0" tIns="60113" rIns="0" bIns="0" rtlCol="0">
            <a:spAutoFit/>
          </a:bodyPr>
          <a:lstStyle/>
          <a:p>
            <a:pPr marR="936390" algn="ctr">
              <a:spcBef>
                <a:spcPts val="473"/>
              </a:spcBef>
            </a:pPr>
            <a:r>
              <a:rPr sz="1867" b="1" spc="227" dirty="0">
                <a:solidFill>
                  <a:srgbClr val="585858"/>
                </a:solidFill>
                <a:latin typeface="Calibri"/>
                <a:cs typeface="Calibri"/>
              </a:rPr>
              <a:t>Мы</a:t>
            </a:r>
            <a:r>
              <a:rPr sz="1867" b="1" spc="10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67" b="1" spc="253" dirty="0">
                <a:solidFill>
                  <a:srgbClr val="585858"/>
                </a:solidFill>
                <a:latin typeface="Calibri"/>
                <a:cs typeface="Calibri"/>
              </a:rPr>
              <a:t>готовы</a:t>
            </a:r>
            <a:r>
              <a:rPr sz="1867" b="1" spc="67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67" b="1" spc="267" dirty="0">
                <a:solidFill>
                  <a:srgbClr val="585858"/>
                </a:solidFill>
                <a:latin typeface="Calibri"/>
                <a:cs typeface="Calibri"/>
              </a:rPr>
              <a:t>исправить</a:t>
            </a:r>
            <a:r>
              <a:rPr sz="1867" b="1" spc="113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67" b="1" spc="280" dirty="0">
                <a:solidFill>
                  <a:srgbClr val="585858"/>
                </a:solidFill>
                <a:latin typeface="Calibri"/>
                <a:cs typeface="Calibri"/>
              </a:rPr>
              <a:t>эти</a:t>
            </a:r>
            <a:r>
              <a:rPr sz="1867" b="1" spc="1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67" b="1" spc="253" dirty="0">
                <a:solidFill>
                  <a:srgbClr val="585858"/>
                </a:solidFill>
                <a:latin typeface="Calibri"/>
                <a:cs typeface="Calibri"/>
              </a:rPr>
              <a:t>проблемы</a:t>
            </a:r>
            <a:r>
              <a:rPr sz="1867" b="1" spc="8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67" b="1" spc="287" dirty="0">
                <a:solidFill>
                  <a:srgbClr val="585858"/>
                </a:solidFill>
                <a:latin typeface="Calibri"/>
                <a:cs typeface="Calibri"/>
              </a:rPr>
              <a:t>и</a:t>
            </a:r>
            <a:r>
              <a:rPr sz="1867" b="1" spc="1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67" b="1" spc="260" dirty="0">
                <a:solidFill>
                  <a:srgbClr val="585858"/>
                </a:solidFill>
                <a:latin typeface="Calibri"/>
                <a:cs typeface="Calibri"/>
              </a:rPr>
              <a:t>обеспечить</a:t>
            </a:r>
            <a:r>
              <a:rPr sz="1867" b="1" spc="8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67" b="1" spc="213" dirty="0">
                <a:solidFill>
                  <a:srgbClr val="585858"/>
                </a:solidFill>
                <a:latin typeface="Calibri"/>
                <a:cs typeface="Calibri"/>
              </a:rPr>
              <a:t>вам</a:t>
            </a:r>
            <a:r>
              <a:rPr sz="1867" b="1" spc="113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67" b="1" spc="253" dirty="0">
                <a:solidFill>
                  <a:srgbClr val="585858"/>
                </a:solidFill>
                <a:latin typeface="Calibri"/>
                <a:cs typeface="Calibri"/>
              </a:rPr>
              <a:t>экономию</a:t>
            </a:r>
            <a:endParaRPr sz="1867" dirty="0">
              <a:latin typeface="Calibri"/>
              <a:cs typeface="Calibri"/>
            </a:endParaRPr>
          </a:p>
          <a:p>
            <a:pPr marR="937237" algn="ctr">
              <a:spcBef>
                <a:spcPts val="339"/>
              </a:spcBef>
            </a:pPr>
            <a:r>
              <a:rPr sz="1867" b="1" spc="253" dirty="0">
                <a:solidFill>
                  <a:srgbClr val="585858"/>
                </a:solidFill>
                <a:latin typeface="Calibri"/>
                <a:cs typeface="Calibri"/>
              </a:rPr>
              <a:t>дополнительно</a:t>
            </a:r>
            <a:r>
              <a:rPr sz="1867" b="1" spc="67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67" b="1" spc="220" dirty="0">
                <a:solidFill>
                  <a:srgbClr val="585858"/>
                </a:solidFill>
                <a:latin typeface="Calibri"/>
                <a:cs typeface="Calibri"/>
              </a:rPr>
              <a:t>до</a:t>
            </a:r>
            <a:r>
              <a:rPr sz="1867" b="1" spc="113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67" b="1" spc="253" dirty="0">
                <a:solidFill>
                  <a:srgbClr val="C00000"/>
                </a:solidFill>
                <a:latin typeface="Calibri"/>
                <a:cs typeface="Calibri"/>
              </a:rPr>
              <a:t>50%</a:t>
            </a:r>
            <a:r>
              <a:rPr sz="1867" b="1" spc="93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67" b="1" spc="247" dirty="0">
                <a:solidFill>
                  <a:srgbClr val="585858"/>
                </a:solidFill>
                <a:latin typeface="Calibri"/>
                <a:cs typeface="Calibri"/>
              </a:rPr>
              <a:t>от</a:t>
            </a:r>
            <a:r>
              <a:rPr sz="1867" b="1" spc="87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67" b="1" spc="267" dirty="0">
                <a:solidFill>
                  <a:srgbClr val="585858"/>
                </a:solidFill>
                <a:latin typeface="Calibri"/>
                <a:cs typeface="Calibri"/>
              </a:rPr>
              <a:t>всех</a:t>
            </a:r>
            <a:r>
              <a:rPr sz="1867" b="1" spc="87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67" b="1" spc="233" dirty="0">
                <a:solidFill>
                  <a:srgbClr val="585858"/>
                </a:solidFill>
                <a:latin typeface="Calibri"/>
                <a:cs typeface="Calibri"/>
              </a:rPr>
              <a:t>энергозатрат</a:t>
            </a:r>
            <a:r>
              <a:rPr sz="1867" b="1" spc="233" dirty="0">
                <a:solidFill>
                  <a:srgbClr val="585858"/>
                </a:solidFill>
                <a:latin typeface="Calibri"/>
                <a:cs typeface="Calibri"/>
              </a:rPr>
              <a:t>!</a:t>
            </a:r>
            <a:endParaRPr sz="1867" dirty="0">
              <a:latin typeface="Calibri"/>
              <a:cs typeface="Calibri"/>
            </a:endParaRPr>
          </a:p>
          <a:p>
            <a:pPr marR="6773" algn="r">
              <a:spcBef>
                <a:spcPts val="813"/>
              </a:spcBef>
            </a:pPr>
            <a:r>
              <a:rPr sz="1067" spc="7" dirty="0">
                <a:solidFill>
                  <a:srgbClr val="DA4B37"/>
                </a:solidFill>
                <a:latin typeface="Century Gothic"/>
                <a:cs typeface="Century Gothic"/>
              </a:rPr>
              <a:t>Наш</a:t>
            </a:r>
            <a:r>
              <a:rPr sz="1067" spc="80" dirty="0">
                <a:solidFill>
                  <a:srgbClr val="DA4B37"/>
                </a:solidFill>
                <a:latin typeface="Century Gothic"/>
                <a:cs typeface="Century Gothic"/>
              </a:rPr>
              <a:t>и</a:t>
            </a:r>
            <a:r>
              <a:rPr sz="1067" spc="-27" dirty="0">
                <a:solidFill>
                  <a:srgbClr val="DA4B37"/>
                </a:solidFill>
                <a:latin typeface="Century Gothic"/>
                <a:cs typeface="Century Gothic"/>
              </a:rPr>
              <a:t> </a:t>
            </a:r>
            <a:r>
              <a:rPr sz="1067" spc="-13" dirty="0">
                <a:solidFill>
                  <a:srgbClr val="DA4B37"/>
                </a:solidFill>
                <a:latin typeface="Century Gothic"/>
                <a:cs typeface="Century Gothic"/>
              </a:rPr>
              <a:t>р</a:t>
            </a:r>
            <a:r>
              <a:rPr sz="1067" spc="-20" dirty="0">
                <a:solidFill>
                  <a:srgbClr val="DA4B37"/>
                </a:solidFill>
                <a:latin typeface="Century Gothic"/>
                <a:cs typeface="Century Gothic"/>
              </a:rPr>
              <a:t>еш</a:t>
            </a:r>
            <a:r>
              <a:rPr sz="1067" spc="-40" dirty="0">
                <a:solidFill>
                  <a:srgbClr val="DA4B37"/>
                </a:solidFill>
                <a:latin typeface="Century Gothic"/>
                <a:cs typeface="Century Gothic"/>
              </a:rPr>
              <a:t>е</a:t>
            </a:r>
            <a:r>
              <a:rPr sz="1067" spc="73" dirty="0">
                <a:solidFill>
                  <a:srgbClr val="DA4B37"/>
                </a:solidFill>
                <a:latin typeface="Century Gothic"/>
                <a:cs typeface="Century Gothic"/>
              </a:rPr>
              <a:t>н</a:t>
            </a:r>
            <a:r>
              <a:rPr sz="1067" spc="127" dirty="0">
                <a:solidFill>
                  <a:srgbClr val="DA4B37"/>
                </a:solidFill>
                <a:latin typeface="Century Gothic"/>
                <a:cs typeface="Century Gothic"/>
              </a:rPr>
              <a:t>ия</a:t>
            </a:r>
            <a:endParaRPr sz="1067" dirty="0">
              <a:latin typeface="Century Gothic"/>
              <a:cs typeface="Century Gothic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644136" y="1900432"/>
            <a:ext cx="2854960" cy="2609198"/>
          </a:xfrm>
          <a:prstGeom prst="rect">
            <a:avLst/>
          </a:prstGeom>
        </p:spPr>
        <p:txBody>
          <a:bodyPr vert="horz" wrap="square" lIns="0" tIns="318347" rIns="0" bIns="0" rtlCol="0">
            <a:spAutoFit/>
          </a:bodyPr>
          <a:lstStyle/>
          <a:p>
            <a:pPr marR="1693" algn="ctr">
              <a:spcBef>
                <a:spcPts val="2507"/>
              </a:spcBef>
            </a:pPr>
            <a:r>
              <a:rPr sz="5333" b="1" spc="-33" dirty="0">
                <a:solidFill>
                  <a:srgbClr val="AFB8D1"/>
                </a:solidFill>
                <a:latin typeface="Trebuchet MS"/>
                <a:cs typeface="Trebuchet MS"/>
              </a:rPr>
              <a:t>₽</a:t>
            </a:r>
            <a:endParaRPr sz="5333">
              <a:latin typeface="Trebuchet MS"/>
              <a:cs typeface="Trebuchet MS"/>
            </a:endParaRPr>
          </a:p>
          <a:p>
            <a:pPr marL="16933" marR="6773" indent="2540" algn="ctr">
              <a:lnSpc>
                <a:spcPct val="114999"/>
              </a:lnSpc>
              <a:spcBef>
                <a:spcPts val="433"/>
              </a:spcBef>
            </a:pPr>
            <a:r>
              <a:rPr sz="1600" b="1" spc="213" dirty="0">
                <a:solidFill>
                  <a:srgbClr val="929CB3"/>
                </a:solidFill>
                <a:latin typeface="Calibri"/>
                <a:cs typeface="Calibri"/>
              </a:rPr>
              <a:t>Нехватка </a:t>
            </a:r>
            <a:r>
              <a:rPr sz="1600" b="1" spc="220" dirty="0">
                <a:solidFill>
                  <a:srgbClr val="929CB3"/>
                </a:solidFill>
                <a:latin typeface="Calibri"/>
                <a:cs typeface="Calibri"/>
              </a:rPr>
              <a:t> финансирования </a:t>
            </a:r>
            <a:r>
              <a:rPr sz="1600" b="1" spc="227" dirty="0">
                <a:solidFill>
                  <a:srgbClr val="929CB3"/>
                </a:solidFill>
                <a:latin typeface="Calibri"/>
                <a:cs typeface="Calibri"/>
              </a:rPr>
              <a:t> </a:t>
            </a:r>
            <a:r>
              <a:rPr sz="1600" b="1" spc="213" dirty="0">
                <a:solidFill>
                  <a:srgbClr val="929CB3"/>
                </a:solidFill>
                <a:latin typeface="Calibri"/>
                <a:cs typeface="Calibri"/>
              </a:rPr>
              <a:t>федеральным</a:t>
            </a:r>
            <a:r>
              <a:rPr sz="1600" b="1" spc="-7" dirty="0">
                <a:solidFill>
                  <a:srgbClr val="929CB3"/>
                </a:solidFill>
                <a:latin typeface="Calibri"/>
                <a:cs typeface="Calibri"/>
              </a:rPr>
              <a:t> </a:t>
            </a:r>
            <a:r>
              <a:rPr sz="1600" b="1" spc="213" dirty="0">
                <a:solidFill>
                  <a:srgbClr val="929CB3"/>
                </a:solidFill>
                <a:latin typeface="Calibri"/>
                <a:cs typeface="Calibri"/>
              </a:rPr>
              <a:t>бюджетом </a:t>
            </a:r>
            <a:r>
              <a:rPr sz="1600" b="1" spc="-339" dirty="0">
                <a:solidFill>
                  <a:srgbClr val="929CB3"/>
                </a:solidFill>
                <a:latin typeface="Calibri"/>
                <a:cs typeface="Calibri"/>
              </a:rPr>
              <a:t> </a:t>
            </a:r>
            <a:r>
              <a:rPr sz="1600" b="1" spc="213" dirty="0">
                <a:solidFill>
                  <a:srgbClr val="929CB3"/>
                </a:solidFill>
                <a:latin typeface="Calibri"/>
                <a:cs typeface="Calibri"/>
              </a:rPr>
              <a:t>муниципальных </a:t>
            </a:r>
            <a:r>
              <a:rPr sz="1600" b="1" spc="220" dirty="0">
                <a:solidFill>
                  <a:srgbClr val="929CB3"/>
                </a:solidFill>
                <a:latin typeface="Calibri"/>
                <a:cs typeface="Calibri"/>
              </a:rPr>
              <a:t> </a:t>
            </a:r>
            <a:r>
              <a:rPr sz="1600" b="1" spc="227" dirty="0">
                <a:solidFill>
                  <a:srgbClr val="929CB3"/>
                </a:solidFill>
                <a:latin typeface="Calibri"/>
                <a:cs typeface="Calibri"/>
              </a:rPr>
              <a:t>учреждений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1" name="object 128"/>
          <p:cNvSpPr/>
          <p:nvPr/>
        </p:nvSpPr>
        <p:spPr>
          <a:xfrm>
            <a:off x="9922601" y="6535920"/>
            <a:ext cx="351859" cy="235510"/>
          </a:xfrm>
          <a:custGeom>
            <a:avLst/>
            <a:gdLst/>
            <a:ahLst/>
            <a:cxnLst/>
            <a:rect l="l" t="t" r="r" b="b"/>
            <a:pathLst>
              <a:path w="308610" h="259715">
                <a:moveTo>
                  <a:pt x="150428" y="0"/>
                </a:moveTo>
                <a:lnTo>
                  <a:pt x="96033" y="5643"/>
                </a:lnTo>
                <a:lnTo>
                  <a:pt x="52470" y="22565"/>
                </a:lnTo>
                <a:lnTo>
                  <a:pt x="21535" y="49248"/>
                </a:lnTo>
                <a:lnTo>
                  <a:pt x="5013" y="84164"/>
                </a:lnTo>
                <a:lnTo>
                  <a:pt x="68411" y="88106"/>
                </a:lnTo>
                <a:lnTo>
                  <a:pt x="72933" y="80463"/>
                </a:lnTo>
                <a:lnTo>
                  <a:pt x="79334" y="73646"/>
                </a:lnTo>
                <a:lnTo>
                  <a:pt x="122045" y="55382"/>
                </a:lnTo>
                <a:lnTo>
                  <a:pt x="150428" y="53009"/>
                </a:lnTo>
                <a:lnTo>
                  <a:pt x="167194" y="53837"/>
                </a:lnTo>
                <a:lnTo>
                  <a:pt x="208094" y="66262"/>
                </a:lnTo>
                <a:lnTo>
                  <a:pt x="238535" y="103154"/>
                </a:lnTo>
                <a:lnTo>
                  <a:pt x="119984" y="103154"/>
                </a:lnTo>
                <a:lnTo>
                  <a:pt x="119984" y="151858"/>
                </a:lnTo>
                <a:lnTo>
                  <a:pt x="239608" y="151858"/>
                </a:lnTo>
                <a:lnTo>
                  <a:pt x="234985" y="163889"/>
                </a:lnTo>
                <a:lnTo>
                  <a:pt x="208626" y="191794"/>
                </a:lnTo>
                <a:lnTo>
                  <a:pt x="164541" y="205394"/>
                </a:lnTo>
                <a:lnTo>
                  <a:pt x="146135" y="206301"/>
                </a:lnTo>
                <a:lnTo>
                  <a:pt x="130394" y="205617"/>
                </a:lnTo>
                <a:lnTo>
                  <a:pt x="92052" y="195375"/>
                </a:lnTo>
                <a:lnTo>
                  <a:pt x="63751" y="167262"/>
                </a:lnTo>
                <a:lnTo>
                  <a:pt x="0" y="170484"/>
                </a:lnTo>
                <a:lnTo>
                  <a:pt x="15446" y="208451"/>
                </a:lnTo>
                <a:lnTo>
                  <a:pt x="45305" y="236390"/>
                </a:lnTo>
                <a:lnTo>
                  <a:pt x="89048" y="253578"/>
                </a:lnTo>
                <a:lnTo>
                  <a:pt x="146135" y="259308"/>
                </a:lnTo>
                <a:lnTo>
                  <a:pt x="182474" y="257148"/>
                </a:lnTo>
                <a:lnTo>
                  <a:pt x="242195" y="239866"/>
                </a:lnTo>
                <a:lnTo>
                  <a:pt x="284143" y="205841"/>
                </a:lnTo>
                <a:lnTo>
                  <a:pt x="305363" y="158298"/>
                </a:lnTo>
                <a:lnTo>
                  <a:pt x="308015" y="129658"/>
                </a:lnTo>
                <a:lnTo>
                  <a:pt x="305430" y="101012"/>
                </a:lnTo>
                <a:lnTo>
                  <a:pt x="284748" y="53465"/>
                </a:lnTo>
                <a:lnTo>
                  <a:pt x="243872" y="19440"/>
                </a:lnTo>
                <a:lnTo>
                  <a:pt x="185763" y="2160"/>
                </a:lnTo>
                <a:lnTo>
                  <a:pt x="150428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42" name="object 129"/>
          <p:cNvSpPr/>
          <p:nvPr/>
        </p:nvSpPr>
        <p:spPr>
          <a:xfrm>
            <a:off x="10334366" y="6675836"/>
            <a:ext cx="74571" cy="90979"/>
          </a:xfrm>
          <a:custGeom>
            <a:avLst/>
            <a:gdLst/>
            <a:ahLst/>
            <a:cxnLst/>
            <a:rect l="l" t="t" r="r" b="b"/>
            <a:pathLst>
              <a:path w="65405" h="100330">
                <a:moveTo>
                  <a:pt x="0" y="100329"/>
                </a:moveTo>
                <a:lnTo>
                  <a:pt x="65189" y="100329"/>
                </a:lnTo>
                <a:lnTo>
                  <a:pt x="65189" y="0"/>
                </a:lnTo>
                <a:lnTo>
                  <a:pt x="0" y="0"/>
                </a:lnTo>
                <a:lnTo>
                  <a:pt x="0" y="100329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43" name="object 130"/>
          <p:cNvSpPr/>
          <p:nvPr/>
        </p:nvSpPr>
        <p:spPr>
          <a:xfrm>
            <a:off x="10334365" y="6539942"/>
            <a:ext cx="327244" cy="226873"/>
          </a:xfrm>
          <a:custGeom>
            <a:avLst/>
            <a:gdLst/>
            <a:ahLst/>
            <a:cxnLst/>
            <a:rect l="l" t="t" r="r" b="b"/>
            <a:pathLst>
              <a:path w="287019" h="250190">
                <a:moveTo>
                  <a:pt x="286880" y="0"/>
                </a:moveTo>
                <a:lnTo>
                  <a:pt x="221703" y="0"/>
                </a:lnTo>
                <a:lnTo>
                  <a:pt x="221703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03" y="149860"/>
                </a:lnTo>
                <a:lnTo>
                  <a:pt x="221703" y="250190"/>
                </a:lnTo>
                <a:lnTo>
                  <a:pt x="286880" y="250190"/>
                </a:lnTo>
                <a:lnTo>
                  <a:pt x="286880" y="149860"/>
                </a:lnTo>
                <a:lnTo>
                  <a:pt x="286880" y="96520"/>
                </a:lnTo>
                <a:lnTo>
                  <a:pt x="286880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44" name="object 131"/>
          <p:cNvSpPr/>
          <p:nvPr/>
        </p:nvSpPr>
        <p:spPr>
          <a:xfrm>
            <a:off x="10732907" y="6539942"/>
            <a:ext cx="292492" cy="226873"/>
          </a:xfrm>
          <a:custGeom>
            <a:avLst/>
            <a:gdLst/>
            <a:ahLst/>
            <a:cxnLst/>
            <a:rect l="l" t="t" r="r" b="b"/>
            <a:pathLst>
              <a:path w="256539" h="250190">
                <a:moveTo>
                  <a:pt x="256095" y="199390"/>
                </a:moveTo>
                <a:lnTo>
                  <a:pt x="65189" y="199390"/>
                </a:lnTo>
                <a:lnTo>
                  <a:pt x="65189" y="147320"/>
                </a:lnTo>
                <a:lnTo>
                  <a:pt x="209524" y="147320"/>
                </a:lnTo>
                <a:lnTo>
                  <a:pt x="209524" y="99060"/>
                </a:lnTo>
                <a:lnTo>
                  <a:pt x="65189" y="99060"/>
                </a:lnTo>
                <a:lnTo>
                  <a:pt x="65189" y="50800"/>
                </a:lnTo>
                <a:lnTo>
                  <a:pt x="248920" y="50800"/>
                </a:lnTo>
                <a:lnTo>
                  <a:pt x="248920" y="0"/>
                </a:lnTo>
                <a:lnTo>
                  <a:pt x="0" y="0"/>
                </a:lnTo>
                <a:lnTo>
                  <a:pt x="0" y="50800"/>
                </a:lnTo>
                <a:lnTo>
                  <a:pt x="0" y="99060"/>
                </a:lnTo>
                <a:lnTo>
                  <a:pt x="0" y="147320"/>
                </a:lnTo>
                <a:lnTo>
                  <a:pt x="0" y="199390"/>
                </a:lnTo>
                <a:lnTo>
                  <a:pt x="0" y="250190"/>
                </a:lnTo>
                <a:lnTo>
                  <a:pt x="256095" y="250190"/>
                </a:lnTo>
                <a:lnTo>
                  <a:pt x="256095" y="19939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45" name="object 132"/>
          <p:cNvSpPr/>
          <p:nvPr/>
        </p:nvSpPr>
        <p:spPr>
          <a:xfrm>
            <a:off x="11079611" y="6539822"/>
            <a:ext cx="310592" cy="227448"/>
          </a:xfrm>
          <a:custGeom>
            <a:avLst/>
            <a:gdLst/>
            <a:ahLst/>
            <a:cxnLst/>
            <a:rect l="l" t="t" r="r" b="b"/>
            <a:pathLst>
              <a:path w="272414" h="250825">
                <a:moveTo>
                  <a:pt x="171197" y="0"/>
                </a:moveTo>
                <a:lnTo>
                  <a:pt x="0" y="0"/>
                </a:lnTo>
                <a:lnTo>
                  <a:pt x="0" y="250704"/>
                </a:lnTo>
                <a:lnTo>
                  <a:pt x="65187" y="250704"/>
                </a:lnTo>
                <a:lnTo>
                  <a:pt x="65187" y="162245"/>
                </a:lnTo>
                <a:lnTo>
                  <a:pt x="171197" y="162245"/>
                </a:lnTo>
                <a:lnTo>
                  <a:pt x="212658" y="157453"/>
                </a:lnTo>
                <a:lnTo>
                  <a:pt x="256531" y="132123"/>
                </a:lnTo>
                <a:lnTo>
                  <a:pt x="266990" y="112101"/>
                </a:lnTo>
                <a:lnTo>
                  <a:pt x="65187" y="112101"/>
                </a:lnTo>
                <a:lnTo>
                  <a:pt x="65187" y="53362"/>
                </a:lnTo>
                <a:lnTo>
                  <a:pt x="266890" y="53362"/>
                </a:lnTo>
                <a:lnTo>
                  <a:pt x="264766" y="46648"/>
                </a:lnTo>
                <a:lnTo>
                  <a:pt x="228417" y="11681"/>
                </a:lnTo>
                <a:lnTo>
                  <a:pt x="192242" y="1297"/>
                </a:lnTo>
                <a:lnTo>
                  <a:pt x="171197" y="0"/>
                </a:lnTo>
                <a:close/>
              </a:path>
              <a:path w="272414" h="250825">
                <a:moveTo>
                  <a:pt x="266890" y="53362"/>
                </a:moveTo>
                <a:lnTo>
                  <a:pt x="167979" y="53362"/>
                </a:lnTo>
                <a:lnTo>
                  <a:pt x="176462" y="53822"/>
                </a:lnTo>
                <a:lnTo>
                  <a:pt x="184004" y="55200"/>
                </a:lnTo>
                <a:lnTo>
                  <a:pt x="190607" y="57495"/>
                </a:lnTo>
                <a:lnTo>
                  <a:pt x="196270" y="60707"/>
                </a:lnTo>
                <a:lnTo>
                  <a:pt x="203197" y="65603"/>
                </a:lnTo>
                <a:lnTo>
                  <a:pt x="206660" y="72943"/>
                </a:lnTo>
                <a:lnTo>
                  <a:pt x="206660" y="92287"/>
                </a:lnTo>
                <a:lnTo>
                  <a:pt x="167979" y="112101"/>
                </a:lnTo>
                <a:lnTo>
                  <a:pt x="266990" y="112101"/>
                </a:lnTo>
                <a:lnTo>
                  <a:pt x="270137" y="101948"/>
                </a:lnTo>
                <a:lnTo>
                  <a:pt x="271838" y="82735"/>
                </a:lnTo>
                <a:lnTo>
                  <a:pt x="270070" y="63415"/>
                </a:lnTo>
                <a:lnTo>
                  <a:pt x="266890" y="53362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46" name="object 133"/>
          <p:cNvSpPr/>
          <p:nvPr/>
        </p:nvSpPr>
        <p:spPr>
          <a:xfrm>
            <a:off x="11440999" y="6535924"/>
            <a:ext cx="653039" cy="235510"/>
          </a:xfrm>
          <a:custGeom>
            <a:avLst/>
            <a:gdLst/>
            <a:ahLst/>
            <a:cxnLst/>
            <a:rect l="l" t="t" r="r" b="b"/>
            <a:pathLst>
              <a:path w="572770" h="259715">
                <a:moveTo>
                  <a:pt x="230289" y="4432"/>
                </a:moveTo>
                <a:lnTo>
                  <a:pt x="0" y="4432"/>
                </a:lnTo>
                <a:lnTo>
                  <a:pt x="0" y="57772"/>
                </a:lnTo>
                <a:lnTo>
                  <a:pt x="0" y="254622"/>
                </a:lnTo>
                <a:lnTo>
                  <a:pt x="65189" y="254622"/>
                </a:lnTo>
                <a:lnTo>
                  <a:pt x="65189" y="57772"/>
                </a:lnTo>
                <a:lnTo>
                  <a:pt x="230289" y="57772"/>
                </a:lnTo>
                <a:lnTo>
                  <a:pt x="230289" y="4432"/>
                </a:lnTo>
                <a:close/>
              </a:path>
              <a:path w="572770" h="259715">
                <a:moveTo>
                  <a:pt x="572566" y="129654"/>
                </a:moveTo>
                <a:lnTo>
                  <a:pt x="561771" y="75844"/>
                </a:lnTo>
                <a:lnTo>
                  <a:pt x="529399" y="34747"/>
                </a:lnTo>
                <a:lnTo>
                  <a:pt x="507377" y="20624"/>
                </a:lnTo>
                <a:lnTo>
                  <a:pt x="507377" y="129654"/>
                </a:lnTo>
                <a:lnTo>
                  <a:pt x="505764" y="146024"/>
                </a:lnTo>
                <a:lnTo>
                  <a:pt x="481596" y="185166"/>
                </a:lnTo>
                <a:lnTo>
                  <a:pt x="431228" y="204978"/>
                </a:lnTo>
                <a:lnTo>
                  <a:pt x="409244" y="206298"/>
                </a:lnTo>
                <a:lnTo>
                  <a:pt x="387108" y="204978"/>
                </a:lnTo>
                <a:lnTo>
                  <a:pt x="336537" y="185166"/>
                </a:lnTo>
                <a:lnTo>
                  <a:pt x="312369" y="146024"/>
                </a:lnTo>
                <a:lnTo>
                  <a:pt x="310756" y="129654"/>
                </a:lnTo>
                <a:lnTo>
                  <a:pt x="312369" y="113296"/>
                </a:lnTo>
                <a:lnTo>
                  <a:pt x="336537" y="74142"/>
                </a:lnTo>
                <a:lnTo>
                  <a:pt x="387108" y="54330"/>
                </a:lnTo>
                <a:lnTo>
                  <a:pt x="409244" y="53009"/>
                </a:lnTo>
                <a:lnTo>
                  <a:pt x="431228" y="54330"/>
                </a:lnTo>
                <a:lnTo>
                  <a:pt x="481596" y="74142"/>
                </a:lnTo>
                <a:lnTo>
                  <a:pt x="505764" y="113296"/>
                </a:lnTo>
                <a:lnTo>
                  <a:pt x="507377" y="129654"/>
                </a:lnTo>
                <a:lnTo>
                  <a:pt x="507377" y="20624"/>
                </a:lnTo>
                <a:lnTo>
                  <a:pt x="505714" y="19545"/>
                </a:lnTo>
                <a:lnTo>
                  <a:pt x="477786" y="8686"/>
                </a:lnTo>
                <a:lnTo>
                  <a:pt x="445630" y="2171"/>
                </a:lnTo>
                <a:lnTo>
                  <a:pt x="409244" y="0"/>
                </a:lnTo>
                <a:lnTo>
                  <a:pt x="372846" y="2171"/>
                </a:lnTo>
                <a:lnTo>
                  <a:pt x="312674" y="19545"/>
                </a:lnTo>
                <a:lnTo>
                  <a:pt x="269938" y="53708"/>
                </a:lnTo>
                <a:lnTo>
                  <a:pt x="248272" y="101168"/>
                </a:lnTo>
                <a:lnTo>
                  <a:pt x="245567" y="129654"/>
                </a:lnTo>
                <a:lnTo>
                  <a:pt x="248272" y="158153"/>
                </a:lnTo>
                <a:lnTo>
                  <a:pt x="269938" y="205613"/>
                </a:lnTo>
                <a:lnTo>
                  <a:pt x="312674" y="239763"/>
                </a:lnTo>
                <a:lnTo>
                  <a:pt x="372846" y="257136"/>
                </a:lnTo>
                <a:lnTo>
                  <a:pt x="409244" y="259308"/>
                </a:lnTo>
                <a:lnTo>
                  <a:pt x="445630" y="257136"/>
                </a:lnTo>
                <a:lnTo>
                  <a:pt x="477786" y="250621"/>
                </a:lnTo>
                <a:lnTo>
                  <a:pt x="505714" y="239763"/>
                </a:lnTo>
                <a:lnTo>
                  <a:pt x="529399" y="224574"/>
                </a:lnTo>
                <a:lnTo>
                  <a:pt x="547598" y="206298"/>
                </a:lnTo>
                <a:lnTo>
                  <a:pt x="548284" y="205613"/>
                </a:lnTo>
                <a:lnTo>
                  <a:pt x="561771" y="183464"/>
                </a:lnTo>
                <a:lnTo>
                  <a:pt x="569861" y="158153"/>
                </a:lnTo>
                <a:lnTo>
                  <a:pt x="572566" y="12965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47" name="object 134"/>
          <p:cNvSpPr/>
          <p:nvPr/>
        </p:nvSpPr>
        <p:spPr>
          <a:xfrm>
            <a:off x="9922588" y="6213753"/>
            <a:ext cx="868789" cy="235510"/>
          </a:xfrm>
          <a:custGeom>
            <a:avLst/>
            <a:gdLst/>
            <a:ahLst/>
            <a:cxnLst/>
            <a:rect l="l" t="t" r="r" b="b"/>
            <a:pathLst>
              <a:path w="762000" h="259715">
                <a:moveTo>
                  <a:pt x="303161" y="4114"/>
                </a:moveTo>
                <a:lnTo>
                  <a:pt x="0" y="4114"/>
                </a:lnTo>
                <a:lnTo>
                  <a:pt x="0" y="57454"/>
                </a:lnTo>
                <a:lnTo>
                  <a:pt x="119176" y="57454"/>
                </a:lnTo>
                <a:lnTo>
                  <a:pt x="119176" y="255574"/>
                </a:lnTo>
                <a:lnTo>
                  <a:pt x="184353" y="255574"/>
                </a:lnTo>
                <a:lnTo>
                  <a:pt x="184353" y="57454"/>
                </a:lnTo>
                <a:lnTo>
                  <a:pt x="303161" y="57454"/>
                </a:lnTo>
                <a:lnTo>
                  <a:pt x="303161" y="4114"/>
                </a:lnTo>
                <a:close/>
              </a:path>
              <a:path w="762000" h="259715">
                <a:moveTo>
                  <a:pt x="655002" y="129654"/>
                </a:moveTo>
                <a:lnTo>
                  <a:pt x="652310" y="101155"/>
                </a:lnTo>
                <a:lnTo>
                  <a:pt x="644220" y="75831"/>
                </a:lnTo>
                <a:lnTo>
                  <a:pt x="630732" y="53695"/>
                </a:lnTo>
                <a:lnTo>
                  <a:pt x="630034" y="52997"/>
                </a:lnTo>
                <a:lnTo>
                  <a:pt x="611847" y="34734"/>
                </a:lnTo>
                <a:lnTo>
                  <a:pt x="589813" y="20612"/>
                </a:lnTo>
                <a:lnTo>
                  <a:pt x="589813" y="129654"/>
                </a:lnTo>
                <a:lnTo>
                  <a:pt x="588200" y="146011"/>
                </a:lnTo>
                <a:lnTo>
                  <a:pt x="564032" y="185166"/>
                </a:lnTo>
                <a:lnTo>
                  <a:pt x="513664" y="204978"/>
                </a:lnTo>
                <a:lnTo>
                  <a:pt x="491680" y="206298"/>
                </a:lnTo>
                <a:lnTo>
                  <a:pt x="469544" y="204978"/>
                </a:lnTo>
                <a:lnTo>
                  <a:pt x="418973" y="185166"/>
                </a:lnTo>
                <a:lnTo>
                  <a:pt x="394792" y="146011"/>
                </a:lnTo>
                <a:lnTo>
                  <a:pt x="393192" y="129654"/>
                </a:lnTo>
                <a:lnTo>
                  <a:pt x="394792" y="113284"/>
                </a:lnTo>
                <a:lnTo>
                  <a:pt x="418973" y="74129"/>
                </a:lnTo>
                <a:lnTo>
                  <a:pt x="469544" y="54330"/>
                </a:lnTo>
                <a:lnTo>
                  <a:pt x="491680" y="52997"/>
                </a:lnTo>
                <a:lnTo>
                  <a:pt x="513664" y="54330"/>
                </a:lnTo>
                <a:lnTo>
                  <a:pt x="564032" y="74129"/>
                </a:lnTo>
                <a:lnTo>
                  <a:pt x="588200" y="113284"/>
                </a:lnTo>
                <a:lnTo>
                  <a:pt x="589813" y="129654"/>
                </a:lnTo>
                <a:lnTo>
                  <a:pt x="589813" y="20612"/>
                </a:lnTo>
                <a:lnTo>
                  <a:pt x="588149" y="19532"/>
                </a:lnTo>
                <a:lnTo>
                  <a:pt x="560222" y="8686"/>
                </a:lnTo>
                <a:lnTo>
                  <a:pt x="528066" y="2171"/>
                </a:lnTo>
                <a:lnTo>
                  <a:pt x="491680" y="0"/>
                </a:lnTo>
                <a:lnTo>
                  <a:pt x="455282" y="2171"/>
                </a:lnTo>
                <a:lnTo>
                  <a:pt x="395122" y="19532"/>
                </a:lnTo>
                <a:lnTo>
                  <a:pt x="352386" y="53695"/>
                </a:lnTo>
                <a:lnTo>
                  <a:pt x="330708" y="101155"/>
                </a:lnTo>
                <a:lnTo>
                  <a:pt x="328002" y="129654"/>
                </a:lnTo>
                <a:lnTo>
                  <a:pt x="330708" y="158153"/>
                </a:lnTo>
                <a:lnTo>
                  <a:pt x="352386" y="205600"/>
                </a:lnTo>
                <a:lnTo>
                  <a:pt x="395122" y="239763"/>
                </a:lnTo>
                <a:lnTo>
                  <a:pt x="455282" y="257136"/>
                </a:lnTo>
                <a:lnTo>
                  <a:pt x="491680" y="259295"/>
                </a:lnTo>
                <a:lnTo>
                  <a:pt x="528066" y="257136"/>
                </a:lnTo>
                <a:lnTo>
                  <a:pt x="560222" y="250621"/>
                </a:lnTo>
                <a:lnTo>
                  <a:pt x="588149" y="239763"/>
                </a:lnTo>
                <a:lnTo>
                  <a:pt x="611847" y="224561"/>
                </a:lnTo>
                <a:lnTo>
                  <a:pt x="630034" y="206298"/>
                </a:lnTo>
                <a:lnTo>
                  <a:pt x="630732" y="205600"/>
                </a:lnTo>
                <a:lnTo>
                  <a:pt x="644220" y="183464"/>
                </a:lnTo>
                <a:lnTo>
                  <a:pt x="652310" y="158153"/>
                </a:lnTo>
                <a:lnTo>
                  <a:pt x="655002" y="129654"/>
                </a:lnTo>
                <a:close/>
              </a:path>
              <a:path w="762000" h="259715">
                <a:moveTo>
                  <a:pt x="761961" y="153974"/>
                </a:moveTo>
                <a:lnTo>
                  <a:pt x="696772" y="153974"/>
                </a:lnTo>
                <a:lnTo>
                  <a:pt x="696772" y="255574"/>
                </a:lnTo>
                <a:lnTo>
                  <a:pt x="761961" y="255574"/>
                </a:lnTo>
                <a:lnTo>
                  <a:pt x="761961" y="15397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135"/>
          <p:cNvSpPr/>
          <p:nvPr/>
        </p:nvSpPr>
        <p:spPr>
          <a:xfrm>
            <a:off x="10717008" y="6217484"/>
            <a:ext cx="327244" cy="228024"/>
          </a:xfrm>
          <a:custGeom>
            <a:avLst/>
            <a:gdLst/>
            <a:ahLst/>
            <a:cxnLst/>
            <a:rect l="l" t="t" r="r" b="b"/>
            <a:pathLst>
              <a:path w="287019" h="251459">
                <a:moveTo>
                  <a:pt x="286893" y="0"/>
                </a:moveTo>
                <a:lnTo>
                  <a:pt x="221716" y="0"/>
                </a:lnTo>
                <a:lnTo>
                  <a:pt x="221716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16" y="149860"/>
                </a:lnTo>
                <a:lnTo>
                  <a:pt x="221716" y="251460"/>
                </a:lnTo>
                <a:lnTo>
                  <a:pt x="286893" y="251460"/>
                </a:lnTo>
                <a:lnTo>
                  <a:pt x="286893" y="149860"/>
                </a:lnTo>
                <a:lnTo>
                  <a:pt x="286893" y="96520"/>
                </a:lnTo>
                <a:lnTo>
                  <a:pt x="286893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136"/>
          <p:cNvSpPr/>
          <p:nvPr/>
        </p:nvSpPr>
        <p:spPr>
          <a:xfrm>
            <a:off x="11100347" y="6213753"/>
            <a:ext cx="713855" cy="235510"/>
          </a:xfrm>
          <a:custGeom>
            <a:avLst/>
            <a:gdLst/>
            <a:ahLst/>
            <a:cxnLst/>
            <a:rect l="l" t="t" r="r" b="b"/>
            <a:pathLst>
              <a:path w="626110" h="259715">
                <a:moveTo>
                  <a:pt x="315175" y="4292"/>
                </a:moveTo>
                <a:lnTo>
                  <a:pt x="244614" y="4292"/>
                </a:lnTo>
                <a:lnTo>
                  <a:pt x="171564" y="156514"/>
                </a:lnTo>
                <a:lnTo>
                  <a:pt x="72707" y="4292"/>
                </a:lnTo>
                <a:lnTo>
                  <a:pt x="0" y="4292"/>
                </a:lnTo>
                <a:lnTo>
                  <a:pt x="122847" y="181584"/>
                </a:lnTo>
                <a:lnTo>
                  <a:pt x="150431" y="181584"/>
                </a:lnTo>
                <a:lnTo>
                  <a:pt x="150063" y="183019"/>
                </a:lnTo>
                <a:lnTo>
                  <a:pt x="142989" y="192735"/>
                </a:lnTo>
                <a:lnTo>
                  <a:pt x="133235" y="199669"/>
                </a:lnTo>
                <a:lnTo>
                  <a:pt x="120789" y="203835"/>
                </a:lnTo>
                <a:lnTo>
                  <a:pt x="105651" y="205219"/>
                </a:lnTo>
                <a:lnTo>
                  <a:pt x="87388" y="204774"/>
                </a:lnTo>
                <a:lnTo>
                  <a:pt x="68402" y="203428"/>
                </a:lnTo>
                <a:lnTo>
                  <a:pt x="68402" y="254292"/>
                </a:lnTo>
                <a:lnTo>
                  <a:pt x="80848" y="255549"/>
                </a:lnTo>
                <a:lnTo>
                  <a:pt x="92405" y="256438"/>
                </a:lnTo>
                <a:lnTo>
                  <a:pt x="103060" y="256971"/>
                </a:lnTo>
                <a:lnTo>
                  <a:pt x="112826" y="257149"/>
                </a:lnTo>
                <a:lnTo>
                  <a:pt x="125920" y="256616"/>
                </a:lnTo>
                <a:lnTo>
                  <a:pt x="168173" y="243789"/>
                </a:lnTo>
                <a:lnTo>
                  <a:pt x="198577" y="214922"/>
                </a:lnTo>
                <a:lnTo>
                  <a:pt x="221348" y="177647"/>
                </a:lnTo>
                <a:lnTo>
                  <a:pt x="315175" y="4292"/>
                </a:lnTo>
                <a:close/>
              </a:path>
              <a:path w="626110" h="259715">
                <a:moveTo>
                  <a:pt x="625703" y="167614"/>
                </a:moveTo>
                <a:lnTo>
                  <a:pt x="562660" y="164388"/>
                </a:lnTo>
                <a:lnTo>
                  <a:pt x="558825" y="173266"/>
                </a:lnTo>
                <a:lnTo>
                  <a:pt x="553046" y="181267"/>
                </a:lnTo>
                <a:lnTo>
                  <a:pt x="511136" y="203390"/>
                </a:lnTo>
                <a:lnTo>
                  <a:pt x="480288" y="206298"/>
                </a:lnTo>
                <a:lnTo>
                  <a:pt x="458368" y="204990"/>
                </a:lnTo>
                <a:lnTo>
                  <a:pt x="409016" y="185343"/>
                </a:lnTo>
                <a:lnTo>
                  <a:pt x="385851" y="146164"/>
                </a:lnTo>
                <a:lnTo>
                  <a:pt x="384302" y="129654"/>
                </a:lnTo>
                <a:lnTo>
                  <a:pt x="385787" y="113144"/>
                </a:lnTo>
                <a:lnTo>
                  <a:pt x="408127" y="73952"/>
                </a:lnTo>
                <a:lnTo>
                  <a:pt x="455028" y="54317"/>
                </a:lnTo>
                <a:lnTo>
                  <a:pt x="475640" y="52997"/>
                </a:lnTo>
                <a:lnTo>
                  <a:pt x="490829" y="53657"/>
                </a:lnTo>
                <a:lnTo>
                  <a:pt x="529717" y="63385"/>
                </a:lnTo>
                <a:lnTo>
                  <a:pt x="558368" y="90970"/>
                </a:lnTo>
                <a:lnTo>
                  <a:pt x="621042" y="87033"/>
                </a:lnTo>
                <a:lnTo>
                  <a:pt x="605282" y="51079"/>
                </a:lnTo>
                <a:lnTo>
                  <a:pt x="574484" y="23456"/>
                </a:lnTo>
                <a:lnTo>
                  <a:pt x="530606" y="5854"/>
                </a:lnTo>
                <a:lnTo>
                  <a:pt x="475640" y="0"/>
                </a:lnTo>
                <a:lnTo>
                  <a:pt x="440626" y="2159"/>
                </a:lnTo>
                <a:lnTo>
                  <a:pt x="382955" y="19443"/>
                </a:lnTo>
                <a:lnTo>
                  <a:pt x="342290" y="53467"/>
                </a:lnTo>
                <a:lnTo>
                  <a:pt x="321691" y="101003"/>
                </a:lnTo>
                <a:lnTo>
                  <a:pt x="319112" y="129654"/>
                </a:lnTo>
                <a:lnTo>
                  <a:pt x="321754" y="158292"/>
                </a:lnTo>
                <a:lnTo>
                  <a:pt x="342785" y="205841"/>
                </a:lnTo>
                <a:lnTo>
                  <a:pt x="384429" y="239864"/>
                </a:lnTo>
                <a:lnTo>
                  <a:pt x="443966" y="257136"/>
                </a:lnTo>
                <a:lnTo>
                  <a:pt x="480288" y="259295"/>
                </a:lnTo>
                <a:lnTo>
                  <a:pt x="510654" y="257810"/>
                </a:lnTo>
                <a:lnTo>
                  <a:pt x="561238" y="245910"/>
                </a:lnTo>
                <a:lnTo>
                  <a:pt x="598131" y="222313"/>
                </a:lnTo>
                <a:lnTo>
                  <a:pt x="620255" y="188379"/>
                </a:lnTo>
                <a:lnTo>
                  <a:pt x="625703" y="16761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0" name="object 137"/>
          <p:cNvGrpSpPr/>
          <p:nvPr/>
        </p:nvGrpSpPr>
        <p:grpSpPr>
          <a:xfrm>
            <a:off x="9117437" y="6213754"/>
            <a:ext cx="589399" cy="462082"/>
            <a:chOff x="756726" y="916805"/>
            <a:chExt cx="606425" cy="606425"/>
          </a:xfrm>
        </p:grpSpPr>
        <p:sp>
          <p:nvSpPr>
            <p:cNvPr id="51" name="object 138"/>
            <p:cNvSpPr/>
            <p:nvPr/>
          </p:nvSpPr>
          <p:spPr>
            <a:xfrm>
              <a:off x="756726" y="916805"/>
              <a:ext cx="606425" cy="606425"/>
            </a:xfrm>
            <a:custGeom>
              <a:avLst/>
              <a:gdLst/>
              <a:ahLst/>
              <a:cxnLst/>
              <a:rect l="l" t="t" r="r" b="b"/>
              <a:pathLst>
                <a:path w="606425" h="606425">
                  <a:moveTo>
                    <a:pt x="603335" y="0"/>
                  </a:moveTo>
                  <a:lnTo>
                    <a:pt x="302997" y="0"/>
                  </a:lnTo>
                  <a:lnTo>
                    <a:pt x="254016" y="3984"/>
                  </a:lnTo>
                  <a:lnTo>
                    <a:pt x="207489" y="15514"/>
                  </a:lnTo>
                  <a:lnTo>
                    <a:pt x="164052" y="33952"/>
                  </a:lnTo>
                  <a:lnTo>
                    <a:pt x="124344" y="58662"/>
                  </a:lnTo>
                  <a:lnTo>
                    <a:pt x="89002" y="89005"/>
                  </a:lnTo>
                  <a:lnTo>
                    <a:pt x="58659" y="124346"/>
                  </a:lnTo>
                  <a:lnTo>
                    <a:pt x="33950" y="164053"/>
                  </a:lnTo>
                  <a:lnTo>
                    <a:pt x="15513" y="207490"/>
                  </a:lnTo>
                  <a:lnTo>
                    <a:pt x="3984" y="254017"/>
                  </a:lnTo>
                  <a:lnTo>
                    <a:pt x="22" y="302719"/>
                  </a:lnTo>
                  <a:lnTo>
                    <a:pt x="0" y="603333"/>
                  </a:lnTo>
                  <a:lnTo>
                    <a:pt x="2660" y="605994"/>
                  </a:lnTo>
                  <a:lnTo>
                    <a:pt x="302997" y="605994"/>
                  </a:lnTo>
                  <a:lnTo>
                    <a:pt x="351980" y="602010"/>
                  </a:lnTo>
                  <a:lnTo>
                    <a:pt x="398508" y="590481"/>
                  </a:lnTo>
                  <a:lnTo>
                    <a:pt x="441944" y="572045"/>
                  </a:lnTo>
                  <a:lnTo>
                    <a:pt x="481653" y="547339"/>
                  </a:lnTo>
                  <a:lnTo>
                    <a:pt x="64162" y="546835"/>
                  </a:lnTo>
                  <a:lnTo>
                    <a:pt x="59508" y="544048"/>
                  </a:lnTo>
                  <a:lnTo>
                    <a:pt x="58597" y="540406"/>
                  </a:lnTo>
                  <a:lnTo>
                    <a:pt x="197471" y="308940"/>
                  </a:lnTo>
                  <a:lnTo>
                    <a:pt x="65351" y="308940"/>
                  </a:lnTo>
                  <a:lnTo>
                    <a:pt x="63176" y="308908"/>
                  </a:lnTo>
                  <a:lnTo>
                    <a:pt x="61092" y="307717"/>
                  </a:lnTo>
                  <a:lnTo>
                    <a:pt x="58604" y="302719"/>
                  </a:lnTo>
                  <a:lnTo>
                    <a:pt x="59785" y="299159"/>
                  </a:lnTo>
                  <a:lnTo>
                    <a:pt x="537833" y="60144"/>
                  </a:lnTo>
                  <a:lnTo>
                    <a:pt x="539607" y="59187"/>
                  </a:lnTo>
                  <a:lnTo>
                    <a:pt x="541832" y="59161"/>
                  </a:lnTo>
                  <a:lnTo>
                    <a:pt x="605995" y="59161"/>
                  </a:lnTo>
                  <a:lnTo>
                    <a:pt x="605995" y="2663"/>
                  </a:lnTo>
                  <a:lnTo>
                    <a:pt x="603335" y="0"/>
                  </a:lnTo>
                  <a:close/>
                </a:path>
                <a:path w="606425" h="606425">
                  <a:moveTo>
                    <a:pt x="605995" y="59161"/>
                  </a:moveTo>
                  <a:lnTo>
                    <a:pt x="541832" y="59161"/>
                  </a:lnTo>
                  <a:lnTo>
                    <a:pt x="546487" y="61948"/>
                  </a:lnTo>
                  <a:lnTo>
                    <a:pt x="547397" y="65591"/>
                  </a:lnTo>
                  <a:lnTo>
                    <a:pt x="408524" y="297056"/>
                  </a:lnTo>
                  <a:lnTo>
                    <a:pt x="540641" y="297056"/>
                  </a:lnTo>
                  <a:lnTo>
                    <a:pt x="542815" y="297086"/>
                  </a:lnTo>
                  <a:lnTo>
                    <a:pt x="544903" y="298281"/>
                  </a:lnTo>
                  <a:lnTo>
                    <a:pt x="547391" y="303278"/>
                  </a:lnTo>
                  <a:lnTo>
                    <a:pt x="546210" y="306834"/>
                  </a:lnTo>
                  <a:lnTo>
                    <a:pt x="68162" y="545853"/>
                  </a:lnTo>
                  <a:lnTo>
                    <a:pt x="66387" y="546811"/>
                  </a:lnTo>
                  <a:lnTo>
                    <a:pt x="64162" y="546835"/>
                  </a:lnTo>
                  <a:lnTo>
                    <a:pt x="482240" y="546835"/>
                  </a:lnTo>
                  <a:lnTo>
                    <a:pt x="516996" y="516999"/>
                  </a:lnTo>
                  <a:lnTo>
                    <a:pt x="547336" y="481655"/>
                  </a:lnTo>
                  <a:lnTo>
                    <a:pt x="572044" y="441947"/>
                  </a:lnTo>
                  <a:lnTo>
                    <a:pt x="590481" y="398510"/>
                  </a:lnTo>
                  <a:lnTo>
                    <a:pt x="602010" y="351981"/>
                  </a:lnTo>
                  <a:lnTo>
                    <a:pt x="605972" y="303278"/>
                  </a:lnTo>
                  <a:lnTo>
                    <a:pt x="605995" y="59161"/>
                  </a:lnTo>
                  <a:close/>
                </a:path>
              </a:pathLst>
            </a:custGeom>
            <a:solidFill>
              <a:srgbClr val="F065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139"/>
            <p:cNvSpPr/>
            <p:nvPr/>
          </p:nvSpPr>
          <p:spPr>
            <a:xfrm>
              <a:off x="815324" y="975966"/>
              <a:ext cx="488950" cy="487680"/>
            </a:xfrm>
            <a:custGeom>
              <a:avLst/>
              <a:gdLst/>
              <a:ahLst/>
              <a:cxnLst/>
              <a:rect l="l" t="t" r="r" b="b"/>
              <a:pathLst>
                <a:path w="488950" h="487680">
                  <a:moveTo>
                    <a:pt x="483234" y="0"/>
                  </a:moveTo>
                  <a:lnTo>
                    <a:pt x="481009" y="25"/>
                  </a:lnTo>
                  <a:lnTo>
                    <a:pt x="1187" y="239998"/>
                  </a:lnTo>
                  <a:lnTo>
                    <a:pt x="6" y="243558"/>
                  </a:lnTo>
                  <a:lnTo>
                    <a:pt x="2494" y="248555"/>
                  </a:lnTo>
                  <a:lnTo>
                    <a:pt x="4578" y="249746"/>
                  </a:lnTo>
                  <a:lnTo>
                    <a:pt x="138873" y="249778"/>
                  </a:lnTo>
                  <a:lnTo>
                    <a:pt x="0" y="481244"/>
                  </a:lnTo>
                  <a:lnTo>
                    <a:pt x="910" y="484887"/>
                  </a:lnTo>
                  <a:lnTo>
                    <a:pt x="5565" y="487673"/>
                  </a:lnTo>
                  <a:lnTo>
                    <a:pt x="7790" y="487649"/>
                  </a:lnTo>
                  <a:lnTo>
                    <a:pt x="487612" y="247672"/>
                  </a:lnTo>
                  <a:lnTo>
                    <a:pt x="488793" y="244116"/>
                  </a:lnTo>
                  <a:lnTo>
                    <a:pt x="486305" y="239119"/>
                  </a:lnTo>
                  <a:lnTo>
                    <a:pt x="484217" y="237924"/>
                  </a:lnTo>
                  <a:lnTo>
                    <a:pt x="349926" y="237895"/>
                  </a:lnTo>
                  <a:lnTo>
                    <a:pt x="487122" y="9234"/>
                  </a:lnTo>
                  <a:lnTo>
                    <a:pt x="488800" y="6430"/>
                  </a:lnTo>
                  <a:lnTo>
                    <a:pt x="487889" y="2786"/>
                  </a:lnTo>
                  <a:lnTo>
                    <a:pt x="483234" y="0"/>
                  </a:lnTo>
                  <a:close/>
                </a:path>
              </a:pathLst>
            </a:custGeom>
            <a:solidFill>
              <a:srgbClr val="FFE5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175157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49837" y="1232745"/>
            <a:ext cx="800947" cy="305276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6933">
              <a:spcBef>
                <a:spcPts val="140"/>
              </a:spcBef>
            </a:pPr>
            <a:r>
              <a:rPr sz="1867" spc="200" dirty="0">
                <a:solidFill>
                  <a:srgbClr val="585858"/>
                </a:solidFill>
                <a:latin typeface="Calibri"/>
                <a:cs typeface="Calibri"/>
              </a:rPr>
              <a:t>Та</a:t>
            </a:r>
            <a:r>
              <a:rPr sz="1867" spc="173" dirty="0">
                <a:solidFill>
                  <a:srgbClr val="585858"/>
                </a:solidFill>
                <a:latin typeface="Calibri"/>
                <a:cs typeface="Calibri"/>
              </a:rPr>
              <a:t>к</a:t>
            </a:r>
            <a:r>
              <a:rPr sz="1867" spc="272" dirty="0">
                <a:solidFill>
                  <a:srgbClr val="585858"/>
                </a:solidFill>
                <a:latin typeface="Calibri"/>
                <a:cs typeface="Calibri"/>
              </a:rPr>
              <a:t>и</a:t>
            </a:r>
            <a:r>
              <a:rPr sz="1867" spc="213" dirty="0">
                <a:solidFill>
                  <a:srgbClr val="585858"/>
                </a:solidFill>
                <a:latin typeface="Calibri"/>
                <a:cs typeface="Calibri"/>
              </a:rPr>
              <a:t>м</a:t>
            </a:r>
            <a:endParaRPr sz="1867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788570" y="1232745"/>
            <a:ext cx="3087793" cy="305276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6933">
              <a:spcBef>
                <a:spcPts val="140"/>
              </a:spcBef>
              <a:tabLst>
                <a:tab pos="1910032" algn="l"/>
              </a:tabLst>
            </a:pPr>
            <a:r>
              <a:rPr sz="1867" spc="173" dirty="0">
                <a:solidFill>
                  <a:srgbClr val="585858"/>
                </a:solidFill>
                <a:latin typeface="Calibri"/>
                <a:cs typeface="Calibri"/>
              </a:rPr>
              <a:t>образом,	</a:t>
            </a:r>
            <a:r>
              <a:rPr sz="1867" spc="180" dirty="0">
                <a:solidFill>
                  <a:srgbClr val="585858"/>
                </a:solidFill>
                <a:latin typeface="Calibri"/>
                <a:cs typeface="Calibri"/>
              </a:rPr>
              <a:t>заказчик,</a:t>
            </a:r>
            <a:endParaRPr sz="1867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49837" y="1518517"/>
            <a:ext cx="4626187" cy="1007477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 marR="6773" algn="just">
              <a:lnSpc>
                <a:spcPct val="115100"/>
              </a:lnSpc>
              <a:spcBef>
                <a:spcPts val="127"/>
              </a:spcBef>
            </a:pPr>
            <a:r>
              <a:rPr sz="1867" spc="247" dirty="0">
                <a:solidFill>
                  <a:srgbClr val="585858"/>
                </a:solidFill>
                <a:latin typeface="Calibri"/>
                <a:cs typeface="Calibri"/>
              </a:rPr>
              <a:t>не</a:t>
            </a:r>
            <a:r>
              <a:rPr sz="1867" spc="253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67" spc="213" dirty="0">
                <a:solidFill>
                  <a:srgbClr val="585858"/>
                </a:solidFill>
                <a:latin typeface="Calibri"/>
                <a:cs typeface="Calibri"/>
              </a:rPr>
              <a:t>вкладывая</a:t>
            </a:r>
            <a:r>
              <a:rPr sz="1867" spc="2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67" spc="213" dirty="0">
                <a:solidFill>
                  <a:srgbClr val="585858"/>
                </a:solidFill>
                <a:latin typeface="Calibri"/>
                <a:cs typeface="Calibri"/>
              </a:rPr>
              <a:t>дополнительных </a:t>
            </a:r>
            <a:r>
              <a:rPr sz="1867" spc="-407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67" spc="193" dirty="0">
                <a:solidFill>
                  <a:srgbClr val="585858"/>
                </a:solidFill>
                <a:latin typeface="Calibri"/>
                <a:cs typeface="Calibri"/>
              </a:rPr>
              <a:t>средств,</a:t>
            </a:r>
            <a:r>
              <a:rPr sz="1867" spc="20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67" spc="227" dirty="0">
                <a:solidFill>
                  <a:srgbClr val="585858"/>
                </a:solidFill>
                <a:latin typeface="Calibri"/>
                <a:cs typeface="Calibri"/>
              </a:rPr>
              <a:t>сразу</a:t>
            </a:r>
            <a:r>
              <a:rPr sz="1867" spc="233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67" spc="240" dirty="0">
                <a:solidFill>
                  <a:srgbClr val="585858"/>
                </a:solidFill>
                <a:latin typeface="Calibri"/>
                <a:cs typeface="Calibri"/>
              </a:rPr>
              <a:t>же</a:t>
            </a:r>
            <a:r>
              <a:rPr sz="1867" spc="247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67" spc="220" dirty="0">
                <a:solidFill>
                  <a:srgbClr val="585858"/>
                </a:solidFill>
                <a:latin typeface="Calibri"/>
                <a:cs typeface="Calibri"/>
              </a:rPr>
              <a:t>начинает </a:t>
            </a:r>
            <a:r>
              <a:rPr sz="1867" spc="227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67" spc="180" dirty="0">
                <a:solidFill>
                  <a:srgbClr val="585858"/>
                </a:solidFill>
                <a:latin typeface="Calibri"/>
                <a:cs typeface="Calibri"/>
              </a:rPr>
              <a:t>экономить</a:t>
            </a:r>
            <a:r>
              <a:rPr sz="1867" spc="180" dirty="0">
                <a:solidFill>
                  <a:srgbClr val="585858"/>
                </a:solidFill>
                <a:latin typeface="Calibri"/>
                <a:cs typeface="Calibri"/>
              </a:rPr>
              <a:t>!</a:t>
            </a:r>
            <a:endParaRPr sz="1867" dirty="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2958591"/>
            <a:ext cx="12180147" cy="3899747"/>
            <a:chOff x="0" y="2218943"/>
            <a:chExt cx="9135110" cy="2924810"/>
          </a:xfrm>
        </p:grpSpPr>
        <p:sp>
          <p:nvSpPr>
            <p:cNvPr id="6" name="object 6"/>
            <p:cNvSpPr/>
            <p:nvPr/>
          </p:nvSpPr>
          <p:spPr>
            <a:xfrm>
              <a:off x="0" y="2218943"/>
              <a:ext cx="9135110" cy="2924810"/>
            </a:xfrm>
            <a:custGeom>
              <a:avLst/>
              <a:gdLst/>
              <a:ahLst/>
              <a:cxnLst/>
              <a:rect l="l" t="t" r="r" b="b"/>
              <a:pathLst>
                <a:path w="9135110" h="2924810">
                  <a:moveTo>
                    <a:pt x="9134856" y="2924554"/>
                  </a:moveTo>
                  <a:lnTo>
                    <a:pt x="9134856" y="0"/>
                  </a:lnTo>
                  <a:lnTo>
                    <a:pt x="0" y="0"/>
                  </a:lnTo>
                  <a:lnTo>
                    <a:pt x="0" y="2924554"/>
                  </a:lnTo>
                  <a:lnTo>
                    <a:pt x="9134856" y="2924554"/>
                  </a:lnTo>
                  <a:close/>
                </a:path>
              </a:pathLst>
            </a:custGeom>
            <a:solidFill>
              <a:srgbClr val="2C2F3B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" name="object 7"/>
            <p:cNvSpPr/>
            <p:nvPr/>
          </p:nvSpPr>
          <p:spPr>
            <a:xfrm>
              <a:off x="870203" y="2694431"/>
              <a:ext cx="836930" cy="1480185"/>
            </a:xfrm>
            <a:custGeom>
              <a:avLst/>
              <a:gdLst/>
              <a:ahLst/>
              <a:cxnLst/>
              <a:rect l="l" t="t" r="r" b="b"/>
              <a:pathLst>
                <a:path w="836930" h="1480185">
                  <a:moveTo>
                    <a:pt x="0" y="139445"/>
                  </a:moveTo>
                  <a:lnTo>
                    <a:pt x="7109" y="95390"/>
                  </a:lnTo>
                  <a:lnTo>
                    <a:pt x="26905" y="57113"/>
                  </a:lnTo>
                  <a:lnTo>
                    <a:pt x="57091" y="26919"/>
                  </a:lnTo>
                  <a:lnTo>
                    <a:pt x="95370" y="7114"/>
                  </a:lnTo>
                  <a:lnTo>
                    <a:pt x="139446" y="0"/>
                  </a:lnTo>
                  <a:lnTo>
                    <a:pt x="697230" y="0"/>
                  </a:lnTo>
                  <a:lnTo>
                    <a:pt x="741285" y="7114"/>
                  </a:lnTo>
                  <a:lnTo>
                    <a:pt x="779562" y="26919"/>
                  </a:lnTo>
                  <a:lnTo>
                    <a:pt x="809756" y="57113"/>
                  </a:lnTo>
                  <a:lnTo>
                    <a:pt x="829561" y="95390"/>
                  </a:lnTo>
                  <a:lnTo>
                    <a:pt x="836676" y="139445"/>
                  </a:lnTo>
                  <a:lnTo>
                    <a:pt x="836676" y="1340358"/>
                  </a:lnTo>
                  <a:lnTo>
                    <a:pt x="829561" y="1384433"/>
                  </a:lnTo>
                  <a:lnTo>
                    <a:pt x="809756" y="1422712"/>
                  </a:lnTo>
                  <a:lnTo>
                    <a:pt x="779562" y="1452898"/>
                  </a:lnTo>
                  <a:lnTo>
                    <a:pt x="741285" y="1472694"/>
                  </a:lnTo>
                  <a:lnTo>
                    <a:pt x="697230" y="1479804"/>
                  </a:lnTo>
                  <a:lnTo>
                    <a:pt x="139446" y="1479804"/>
                  </a:lnTo>
                  <a:lnTo>
                    <a:pt x="95370" y="1472694"/>
                  </a:lnTo>
                  <a:lnTo>
                    <a:pt x="57091" y="1452898"/>
                  </a:lnTo>
                  <a:lnTo>
                    <a:pt x="26905" y="1422712"/>
                  </a:lnTo>
                  <a:lnTo>
                    <a:pt x="7109" y="1384433"/>
                  </a:lnTo>
                  <a:lnTo>
                    <a:pt x="0" y="1340358"/>
                  </a:lnTo>
                  <a:lnTo>
                    <a:pt x="0" y="139445"/>
                  </a:lnTo>
                  <a:close/>
                </a:path>
              </a:pathLst>
            </a:custGeom>
            <a:ln w="76200">
              <a:solidFill>
                <a:srgbClr val="CDD2E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" name="object 8"/>
            <p:cNvSpPr/>
            <p:nvPr/>
          </p:nvSpPr>
          <p:spPr>
            <a:xfrm>
              <a:off x="1138427" y="2523744"/>
              <a:ext cx="302260" cy="170815"/>
            </a:xfrm>
            <a:custGeom>
              <a:avLst/>
              <a:gdLst/>
              <a:ahLst/>
              <a:cxnLst/>
              <a:rect l="l" t="t" r="r" b="b"/>
              <a:pathLst>
                <a:path w="302259" h="170814">
                  <a:moveTo>
                    <a:pt x="273303" y="0"/>
                  </a:moveTo>
                  <a:lnTo>
                    <a:pt x="28447" y="0"/>
                  </a:lnTo>
                  <a:lnTo>
                    <a:pt x="17375" y="2230"/>
                  </a:lnTo>
                  <a:lnTo>
                    <a:pt x="8332" y="8318"/>
                  </a:lnTo>
                  <a:lnTo>
                    <a:pt x="2235" y="17359"/>
                  </a:lnTo>
                  <a:lnTo>
                    <a:pt x="0" y="28448"/>
                  </a:lnTo>
                  <a:lnTo>
                    <a:pt x="0" y="142239"/>
                  </a:lnTo>
                  <a:lnTo>
                    <a:pt x="2235" y="153328"/>
                  </a:lnTo>
                  <a:lnTo>
                    <a:pt x="8332" y="162369"/>
                  </a:lnTo>
                  <a:lnTo>
                    <a:pt x="17375" y="168457"/>
                  </a:lnTo>
                  <a:lnTo>
                    <a:pt x="28447" y="170687"/>
                  </a:lnTo>
                  <a:lnTo>
                    <a:pt x="273303" y="170687"/>
                  </a:lnTo>
                  <a:lnTo>
                    <a:pt x="284392" y="168457"/>
                  </a:lnTo>
                  <a:lnTo>
                    <a:pt x="293433" y="162369"/>
                  </a:lnTo>
                  <a:lnTo>
                    <a:pt x="299521" y="153328"/>
                  </a:lnTo>
                  <a:lnTo>
                    <a:pt x="301752" y="142239"/>
                  </a:lnTo>
                  <a:lnTo>
                    <a:pt x="301752" y="28448"/>
                  </a:lnTo>
                  <a:lnTo>
                    <a:pt x="299521" y="17359"/>
                  </a:lnTo>
                  <a:lnTo>
                    <a:pt x="293433" y="8318"/>
                  </a:lnTo>
                  <a:lnTo>
                    <a:pt x="284392" y="2230"/>
                  </a:lnTo>
                  <a:lnTo>
                    <a:pt x="273303" y="0"/>
                  </a:lnTo>
                  <a:close/>
                </a:path>
              </a:pathLst>
            </a:custGeom>
            <a:solidFill>
              <a:srgbClr val="CDD2E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" name="object 9"/>
            <p:cNvSpPr/>
            <p:nvPr/>
          </p:nvSpPr>
          <p:spPr>
            <a:xfrm>
              <a:off x="1138427" y="2523744"/>
              <a:ext cx="302260" cy="170815"/>
            </a:xfrm>
            <a:custGeom>
              <a:avLst/>
              <a:gdLst/>
              <a:ahLst/>
              <a:cxnLst/>
              <a:rect l="l" t="t" r="r" b="b"/>
              <a:pathLst>
                <a:path w="302259" h="170814">
                  <a:moveTo>
                    <a:pt x="273303" y="0"/>
                  </a:moveTo>
                  <a:lnTo>
                    <a:pt x="284392" y="2230"/>
                  </a:lnTo>
                  <a:lnTo>
                    <a:pt x="293433" y="8318"/>
                  </a:lnTo>
                  <a:lnTo>
                    <a:pt x="299521" y="17359"/>
                  </a:lnTo>
                  <a:lnTo>
                    <a:pt x="301752" y="28448"/>
                  </a:lnTo>
                  <a:lnTo>
                    <a:pt x="301752" y="142239"/>
                  </a:lnTo>
                  <a:lnTo>
                    <a:pt x="299521" y="153328"/>
                  </a:lnTo>
                  <a:lnTo>
                    <a:pt x="293433" y="162369"/>
                  </a:lnTo>
                  <a:lnTo>
                    <a:pt x="284392" y="168457"/>
                  </a:lnTo>
                  <a:lnTo>
                    <a:pt x="273303" y="170687"/>
                  </a:lnTo>
                  <a:lnTo>
                    <a:pt x="28447" y="170687"/>
                  </a:lnTo>
                  <a:lnTo>
                    <a:pt x="17375" y="168457"/>
                  </a:lnTo>
                  <a:lnTo>
                    <a:pt x="8332" y="162369"/>
                  </a:lnTo>
                  <a:lnTo>
                    <a:pt x="2235" y="153328"/>
                  </a:lnTo>
                  <a:lnTo>
                    <a:pt x="0" y="142239"/>
                  </a:lnTo>
                  <a:lnTo>
                    <a:pt x="0" y="28448"/>
                  </a:lnTo>
                  <a:lnTo>
                    <a:pt x="2235" y="17359"/>
                  </a:lnTo>
                  <a:lnTo>
                    <a:pt x="8332" y="8318"/>
                  </a:lnTo>
                  <a:lnTo>
                    <a:pt x="17375" y="2230"/>
                  </a:lnTo>
                  <a:lnTo>
                    <a:pt x="28447" y="0"/>
                  </a:lnTo>
                  <a:lnTo>
                    <a:pt x="273303" y="0"/>
                  </a:lnTo>
                  <a:close/>
                </a:path>
              </a:pathLst>
            </a:custGeom>
            <a:ln w="76199">
              <a:solidFill>
                <a:srgbClr val="CDD2E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" name="object 11"/>
            <p:cNvSpPr/>
            <p:nvPr/>
          </p:nvSpPr>
          <p:spPr>
            <a:xfrm>
              <a:off x="321563" y="4803648"/>
              <a:ext cx="6354691" cy="41515"/>
            </a:xfrm>
            <a:custGeom>
              <a:avLst/>
              <a:gdLst/>
              <a:ahLst/>
              <a:cxnLst/>
              <a:rect l="l" t="t" r="r" b="b"/>
              <a:pathLst>
                <a:path w="7124700">
                  <a:moveTo>
                    <a:pt x="0" y="0"/>
                  </a:moveTo>
                  <a:lnTo>
                    <a:pt x="7124700" y="0"/>
                  </a:lnTo>
                </a:path>
              </a:pathLst>
            </a:custGeom>
            <a:ln w="9144">
              <a:solidFill>
                <a:srgbClr val="DA4B37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84589" y="353711"/>
            <a:ext cx="6441440" cy="1337888"/>
          </a:xfrm>
          <a:prstGeom prst="rect">
            <a:avLst/>
          </a:prstGeom>
        </p:spPr>
        <p:txBody>
          <a:bodyPr vert="horz" wrap="square" lIns="0" tIns="16087" rIns="0" bIns="0" rtlCol="0" anchor="ctr">
            <a:spAutoFit/>
          </a:bodyPr>
          <a:lstStyle/>
          <a:p>
            <a:pPr marL="16933" marR="6773" indent="1219170" algn="just">
              <a:lnSpc>
                <a:spcPct val="115100"/>
              </a:lnSpc>
              <a:spcBef>
                <a:spcPts val="127"/>
              </a:spcBef>
            </a:pPr>
            <a:r>
              <a:rPr sz="1867" spc="127" dirty="0">
                <a:solidFill>
                  <a:srgbClr val="585858"/>
                </a:solidFill>
                <a:latin typeface="Century Gothic"/>
                <a:cs typeface="Century Gothic"/>
              </a:rPr>
              <a:t>При </a:t>
            </a:r>
            <a:r>
              <a:rPr sz="1867" spc="-27" dirty="0">
                <a:solidFill>
                  <a:srgbClr val="585858"/>
                </a:solidFill>
                <a:latin typeface="Century Gothic"/>
                <a:cs typeface="Century Gothic"/>
              </a:rPr>
              <a:t>работе </a:t>
            </a:r>
            <a:r>
              <a:rPr sz="1867" spc="-160" dirty="0">
                <a:solidFill>
                  <a:srgbClr val="585858"/>
                </a:solidFill>
                <a:latin typeface="Century Gothic"/>
                <a:cs typeface="Century Gothic"/>
              </a:rPr>
              <a:t>с</a:t>
            </a:r>
            <a:r>
              <a:rPr sz="1867" spc="-152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1867" spc="47" dirty="0">
                <a:solidFill>
                  <a:srgbClr val="585858"/>
                </a:solidFill>
                <a:latin typeface="Century Gothic"/>
                <a:cs typeface="Century Gothic"/>
              </a:rPr>
              <a:t>заказчиком </a:t>
            </a:r>
            <a:r>
              <a:rPr sz="1867" spc="13" dirty="0">
                <a:solidFill>
                  <a:srgbClr val="585858"/>
                </a:solidFill>
                <a:latin typeface="Century Gothic"/>
                <a:cs typeface="Century Gothic"/>
              </a:rPr>
              <a:t>мы </a:t>
            </a:r>
            <a:r>
              <a:rPr sz="1867" spc="20" dirty="0">
                <a:solidFill>
                  <a:srgbClr val="585858"/>
                </a:solidFill>
                <a:latin typeface="Century Gothic"/>
                <a:cs typeface="Century Gothic"/>
              </a:rPr>
              <a:t>заключаем </a:t>
            </a:r>
            <a:r>
              <a:rPr sz="1867" spc="27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1867" spc="40" dirty="0">
                <a:solidFill>
                  <a:srgbClr val="585858"/>
                </a:solidFill>
                <a:latin typeface="Century Gothic"/>
                <a:cs typeface="Century Gothic"/>
              </a:rPr>
              <a:t>энергосервисный</a:t>
            </a:r>
            <a:r>
              <a:rPr sz="1867" spc="47" dirty="0">
                <a:solidFill>
                  <a:srgbClr val="585858"/>
                </a:solidFill>
                <a:latin typeface="Century Gothic"/>
                <a:cs typeface="Century Gothic"/>
              </a:rPr>
              <a:t> контракт,</a:t>
            </a:r>
            <a:r>
              <a:rPr sz="1867" spc="53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1867" dirty="0">
                <a:solidFill>
                  <a:srgbClr val="585858"/>
                </a:solidFill>
                <a:latin typeface="Century Gothic"/>
                <a:cs typeface="Century Gothic"/>
              </a:rPr>
              <a:t>стоимость</a:t>
            </a:r>
            <a:r>
              <a:rPr sz="1867" spc="7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1867" spc="47" dirty="0">
                <a:solidFill>
                  <a:srgbClr val="585858"/>
                </a:solidFill>
                <a:latin typeface="Century Gothic"/>
                <a:cs typeface="Century Gothic"/>
              </a:rPr>
              <a:t>услуг</a:t>
            </a:r>
            <a:r>
              <a:rPr sz="1867" spc="53" dirty="0">
                <a:solidFill>
                  <a:srgbClr val="585858"/>
                </a:solidFill>
                <a:latin typeface="Century Gothic"/>
                <a:cs typeface="Century Gothic"/>
              </a:rPr>
              <a:t> по </a:t>
            </a:r>
            <a:r>
              <a:rPr sz="1867" spc="60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1867" spc="7" dirty="0">
                <a:solidFill>
                  <a:srgbClr val="585858"/>
                </a:solidFill>
                <a:latin typeface="Century Gothic"/>
                <a:cs typeface="Century Gothic"/>
              </a:rPr>
              <a:t>которому</a:t>
            </a:r>
            <a:r>
              <a:rPr sz="1867" spc="533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1867" spc="40" dirty="0">
                <a:solidFill>
                  <a:srgbClr val="585858"/>
                </a:solidFill>
                <a:latin typeface="Century Gothic"/>
                <a:cs typeface="Century Gothic"/>
              </a:rPr>
              <a:t>рассчитывается</a:t>
            </a:r>
            <a:r>
              <a:rPr sz="1867" spc="47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1867" spc="33" dirty="0">
                <a:solidFill>
                  <a:srgbClr val="585858"/>
                </a:solidFill>
                <a:latin typeface="Century Gothic"/>
                <a:cs typeface="Century Gothic"/>
              </a:rPr>
              <a:t>как</a:t>
            </a:r>
            <a:r>
              <a:rPr sz="1867" spc="40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1867" spc="120" dirty="0">
                <a:solidFill>
                  <a:srgbClr val="585858"/>
                </a:solidFill>
                <a:latin typeface="Century Gothic"/>
                <a:cs typeface="Century Gothic"/>
              </a:rPr>
              <a:t>доля</a:t>
            </a:r>
            <a:r>
              <a:rPr sz="1867" spc="127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1867" spc="60" dirty="0">
                <a:solidFill>
                  <a:srgbClr val="585858"/>
                </a:solidFill>
                <a:latin typeface="Century Gothic"/>
                <a:cs typeface="Century Gothic"/>
              </a:rPr>
              <a:t>от</a:t>
            </a:r>
            <a:r>
              <a:rPr sz="1867" spc="67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1867" spc="-53" dirty="0">
                <a:solidFill>
                  <a:srgbClr val="585858"/>
                </a:solidFill>
                <a:latin typeface="Century Gothic"/>
                <a:cs typeface="Century Gothic"/>
              </a:rPr>
              <a:t>объема </a:t>
            </a:r>
            <a:r>
              <a:rPr sz="1867" spc="-47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1867" spc="33" dirty="0">
                <a:solidFill>
                  <a:srgbClr val="585858"/>
                </a:solidFill>
                <a:latin typeface="Century Gothic"/>
                <a:cs typeface="Century Gothic"/>
              </a:rPr>
              <a:t>сэкономленных</a:t>
            </a:r>
            <a:r>
              <a:rPr sz="1867" spc="-73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1867" spc="-27" dirty="0">
                <a:solidFill>
                  <a:srgbClr val="585858"/>
                </a:solidFill>
                <a:latin typeface="Century Gothic"/>
                <a:cs typeface="Century Gothic"/>
              </a:rPr>
              <a:t>ресурсов</a:t>
            </a:r>
            <a:r>
              <a:rPr sz="1867" spc="-27" dirty="0">
                <a:solidFill>
                  <a:srgbClr val="585858"/>
                </a:solidFill>
                <a:latin typeface="Century Gothic"/>
                <a:cs typeface="Century Gothic"/>
              </a:rPr>
              <a:t>.</a:t>
            </a:r>
            <a:endParaRPr sz="1867" dirty="0">
              <a:latin typeface="Century Gothic"/>
              <a:cs typeface="Century Gothic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37307" y="1855012"/>
            <a:ext cx="4487333" cy="6779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28786" marR="6773" indent="-12700">
              <a:lnSpc>
                <a:spcPct val="114999"/>
              </a:lnSpc>
              <a:spcBef>
                <a:spcPts val="133"/>
              </a:spcBef>
              <a:tabLst>
                <a:tab pos="813626" algn="l"/>
                <a:tab pos="1463850" algn="l"/>
                <a:tab pos="1556981" algn="l"/>
                <a:tab pos="2782924" algn="l"/>
                <a:tab pos="3168994" algn="l"/>
                <a:tab pos="3664282" algn="l"/>
                <a:tab pos="4334825" algn="l"/>
              </a:tabLst>
            </a:pPr>
            <a:r>
              <a:rPr sz="1867" dirty="0">
                <a:solidFill>
                  <a:srgbClr val="585858"/>
                </a:solidFill>
                <a:latin typeface="Century Gothic"/>
                <a:cs typeface="Century Gothic"/>
              </a:rPr>
              <a:t>эт</a:t>
            </a:r>
            <a:r>
              <a:rPr sz="1867" spc="-13" dirty="0">
                <a:solidFill>
                  <a:srgbClr val="585858"/>
                </a:solidFill>
                <a:latin typeface="Century Gothic"/>
                <a:cs typeface="Century Gothic"/>
              </a:rPr>
              <a:t>о</a:t>
            </a:r>
            <a:r>
              <a:rPr sz="1867" spc="-167" dirty="0">
                <a:solidFill>
                  <a:srgbClr val="585858"/>
                </a:solidFill>
                <a:latin typeface="Century Gothic"/>
                <a:cs typeface="Century Gothic"/>
              </a:rPr>
              <a:t>м</a:t>
            </a:r>
            <a:r>
              <a:rPr sz="1867" dirty="0">
                <a:solidFill>
                  <a:srgbClr val="585858"/>
                </a:solidFill>
                <a:latin typeface="Century Gothic"/>
                <a:cs typeface="Century Gothic"/>
              </a:rPr>
              <a:t>	</a:t>
            </a:r>
            <a:r>
              <a:rPr sz="1867" b="1" spc="272" dirty="0">
                <a:solidFill>
                  <a:srgbClr val="C00000"/>
                </a:solidFill>
                <a:latin typeface="Calibri"/>
                <a:cs typeface="Calibri"/>
              </a:rPr>
              <a:t>все</a:t>
            </a:r>
            <a:r>
              <a:rPr sz="1867" b="1" dirty="0">
                <a:solidFill>
                  <a:srgbClr val="C00000"/>
                </a:solidFill>
                <a:latin typeface="Calibri"/>
                <a:cs typeface="Calibri"/>
              </a:rPr>
              <a:t>	</a:t>
            </a:r>
            <a:r>
              <a:rPr sz="1867" b="1" spc="227" dirty="0">
                <a:solidFill>
                  <a:srgbClr val="C00000"/>
                </a:solidFill>
                <a:latin typeface="Calibri"/>
                <a:cs typeface="Calibri"/>
              </a:rPr>
              <a:t>за</a:t>
            </a:r>
            <a:r>
              <a:rPr sz="1867" b="1" spc="272" dirty="0">
                <a:solidFill>
                  <a:srgbClr val="C00000"/>
                </a:solidFill>
                <a:latin typeface="Calibri"/>
                <a:cs typeface="Calibri"/>
              </a:rPr>
              <a:t>т</a:t>
            </a:r>
            <a:r>
              <a:rPr sz="1867" b="1" spc="280" dirty="0">
                <a:solidFill>
                  <a:srgbClr val="C00000"/>
                </a:solidFill>
                <a:latin typeface="Calibri"/>
                <a:cs typeface="Calibri"/>
              </a:rPr>
              <a:t>ра</a:t>
            </a:r>
            <a:r>
              <a:rPr sz="1867" b="1" spc="200" dirty="0">
                <a:solidFill>
                  <a:srgbClr val="C00000"/>
                </a:solidFill>
                <a:latin typeface="Calibri"/>
                <a:cs typeface="Calibri"/>
              </a:rPr>
              <a:t>т</a:t>
            </a:r>
            <a:r>
              <a:rPr sz="1867" b="1" spc="260" dirty="0">
                <a:solidFill>
                  <a:srgbClr val="C00000"/>
                </a:solidFill>
                <a:latin typeface="Calibri"/>
                <a:cs typeface="Calibri"/>
              </a:rPr>
              <a:t>ы</a:t>
            </a:r>
            <a:r>
              <a:rPr sz="1867" b="1" spc="7" dirty="0">
                <a:solidFill>
                  <a:srgbClr val="C00000"/>
                </a:solidFill>
                <a:latin typeface="Calibri"/>
                <a:cs typeface="Calibri"/>
              </a:rPr>
              <a:t>,</a:t>
            </a:r>
            <a:r>
              <a:rPr sz="1867" b="1" dirty="0">
                <a:solidFill>
                  <a:srgbClr val="C00000"/>
                </a:solidFill>
                <a:latin typeface="Calibri"/>
                <a:cs typeface="Calibri"/>
              </a:rPr>
              <a:t>	</a:t>
            </a:r>
            <a:r>
              <a:rPr sz="1867" spc="160" dirty="0">
                <a:solidFill>
                  <a:srgbClr val="585858"/>
                </a:solidFill>
                <a:latin typeface="Century Gothic"/>
                <a:cs typeface="Century Gothic"/>
              </a:rPr>
              <a:t>свя</a:t>
            </a:r>
            <a:r>
              <a:rPr sz="1867" spc="107" dirty="0">
                <a:solidFill>
                  <a:srgbClr val="585858"/>
                </a:solidFill>
                <a:latin typeface="Century Gothic"/>
                <a:cs typeface="Century Gothic"/>
              </a:rPr>
              <a:t>з</a:t>
            </a:r>
            <a:r>
              <a:rPr sz="1867" spc="53" dirty="0">
                <a:solidFill>
                  <a:srgbClr val="585858"/>
                </a:solidFill>
                <a:latin typeface="Century Gothic"/>
                <a:cs typeface="Century Gothic"/>
              </a:rPr>
              <a:t>анные</a:t>
            </a:r>
            <a:r>
              <a:rPr sz="1867" dirty="0">
                <a:solidFill>
                  <a:srgbClr val="585858"/>
                </a:solidFill>
                <a:latin typeface="Century Gothic"/>
                <a:cs typeface="Century Gothic"/>
              </a:rPr>
              <a:t>	</a:t>
            </a:r>
            <a:r>
              <a:rPr sz="1867" spc="-100" dirty="0">
                <a:solidFill>
                  <a:srgbClr val="585858"/>
                </a:solidFill>
                <a:latin typeface="Century Gothic"/>
                <a:cs typeface="Century Gothic"/>
              </a:rPr>
              <a:t>с  </a:t>
            </a:r>
            <a:r>
              <a:rPr sz="1867" spc="193" dirty="0">
                <a:solidFill>
                  <a:srgbClr val="585858"/>
                </a:solidFill>
                <a:latin typeface="Century Gothic"/>
                <a:cs typeface="Century Gothic"/>
              </a:rPr>
              <a:t>з</a:t>
            </a:r>
            <a:r>
              <a:rPr sz="1867" dirty="0">
                <a:solidFill>
                  <a:srgbClr val="585858"/>
                </a:solidFill>
                <a:latin typeface="Century Gothic"/>
                <a:cs typeface="Century Gothic"/>
              </a:rPr>
              <a:t>ак</a:t>
            </a:r>
            <a:r>
              <a:rPr sz="1867" spc="-13" dirty="0">
                <a:solidFill>
                  <a:srgbClr val="585858"/>
                </a:solidFill>
                <a:latin typeface="Century Gothic"/>
                <a:cs typeface="Century Gothic"/>
              </a:rPr>
              <a:t>у</a:t>
            </a:r>
            <a:r>
              <a:rPr sz="1867" spc="127" dirty="0">
                <a:solidFill>
                  <a:srgbClr val="585858"/>
                </a:solidFill>
                <a:latin typeface="Century Gothic"/>
                <a:cs typeface="Century Gothic"/>
              </a:rPr>
              <a:t>п</a:t>
            </a:r>
            <a:r>
              <a:rPr sz="1867" spc="47" dirty="0">
                <a:solidFill>
                  <a:srgbClr val="585858"/>
                </a:solidFill>
                <a:latin typeface="Century Gothic"/>
                <a:cs typeface="Century Gothic"/>
              </a:rPr>
              <a:t>к</a:t>
            </a:r>
            <a:r>
              <a:rPr sz="1867" spc="40" dirty="0">
                <a:solidFill>
                  <a:srgbClr val="585858"/>
                </a:solidFill>
                <a:latin typeface="Century Gothic"/>
                <a:cs typeface="Century Gothic"/>
              </a:rPr>
              <a:t>о</a:t>
            </a:r>
            <a:r>
              <a:rPr sz="1867" spc="140" dirty="0">
                <a:solidFill>
                  <a:srgbClr val="585858"/>
                </a:solidFill>
                <a:latin typeface="Century Gothic"/>
                <a:cs typeface="Century Gothic"/>
              </a:rPr>
              <a:t>й</a:t>
            </a:r>
            <a:r>
              <a:rPr sz="1867" spc="-120" dirty="0">
                <a:solidFill>
                  <a:srgbClr val="585858"/>
                </a:solidFill>
                <a:latin typeface="Century Gothic"/>
                <a:cs typeface="Century Gothic"/>
              </a:rPr>
              <a:t>,</a:t>
            </a:r>
            <a:r>
              <a:rPr sz="1867" dirty="0">
                <a:solidFill>
                  <a:srgbClr val="585858"/>
                </a:solidFill>
                <a:latin typeface="Century Gothic"/>
                <a:cs typeface="Century Gothic"/>
              </a:rPr>
              <a:t>		</a:t>
            </a:r>
            <a:r>
              <a:rPr sz="1867" spc="-180" dirty="0">
                <a:solidFill>
                  <a:srgbClr val="585858"/>
                </a:solidFill>
                <a:latin typeface="Century Gothic"/>
                <a:cs typeface="Century Gothic"/>
              </a:rPr>
              <a:t>м</a:t>
            </a:r>
            <a:r>
              <a:rPr sz="1867" spc="-47" dirty="0">
                <a:solidFill>
                  <a:srgbClr val="585858"/>
                </a:solidFill>
                <a:latin typeface="Century Gothic"/>
                <a:cs typeface="Century Gothic"/>
              </a:rPr>
              <a:t>о</a:t>
            </a:r>
            <a:r>
              <a:rPr sz="1867" spc="127" dirty="0">
                <a:solidFill>
                  <a:srgbClr val="585858"/>
                </a:solidFill>
                <a:latin typeface="Century Gothic"/>
                <a:cs typeface="Century Gothic"/>
              </a:rPr>
              <a:t>н</a:t>
            </a:r>
            <a:r>
              <a:rPr sz="1867" spc="-7" dirty="0">
                <a:solidFill>
                  <a:srgbClr val="585858"/>
                </a:solidFill>
                <a:latin typeface="Century Gothic"/>
                <a:cs typeface="Century Gothic"/>
              </a:rPr>
              <a:t>т</a:t>
            </a:r>
            <a:r>
              <a:rPr sz="1867" spc="-27" dirty="0">
                <a:solidFill>
                  <a:srgbClr val="585858"/>
                </a:solidFill>
                <a:latin typeface="Century Gothic"/>
                <a:cs typeface="Century Gothic"/>
              </a:rPr>
              <a:t>а</a:t>
            </a:r>
            <a:r>
              <a:rPr sz="1867" spc="107" dirty="0">
                <a:solidFill>
                  <a:srgbClr val="585858"/>
                </a:solidFill>
                <a:latin typeface="Century Gothic"/>
                <a:cs typeface="Century Gothic"/>
              </a:rPr>
              <a:t>ж</a:t>
            </a:r>
            <a:r>
              <a:rPr sz="1867" spc="-47" dirty="0">
                <a:solidFill>
                  <a:srgbClr val="585858"/>
                </a:solidFill>
                <a:latin typeface="Century Gothic"/>
                <a:cs typeface="Century Gothic"/>
              </a:rPr>
              <a:t>о</a:t>
            </a:r>
            <a:r>
              <a:rPr sz="1867" spc="-167" dirty="0">
                <a:solidFill>
                  <a:srgbClr val="585858"/>
                </a:solidFill>
                <a:latin typeface="Century Gothic"/>
                <a:cs typeface="Century Gothic"/>
              </a:rPr>
              <a:t>м</a:t>
            </a:r>
            <a:r>
              <a:rPr sz="1867" dirty="0">
                <a:solidFill>
                  <a:srgbClr val="585858"/>
                </a:solidFill>
                <a:latin typeface="Century Gothic"/>
                <a:cs typeface="Century Gothic"/>
              </a:rPr>
              <a:t>	</a:t>
            </a:r>
            <a:r>
              <a:rPr sz="1867" spc="133" dirty="0">
                <a:solidFill>
                  <a:srgbClr val="585858"/>
                </a:solidFill>
                <a:latin typeface="Century Gothic"/>
                <a:cs typeface="Century Gothic"/>
              </a:rPr>
              <a:t>и</a:t>
            </a:r>
            <a:r>
              <a:rPr sz="1867" dirty="0">
                <a:solidFill>
                  <a:srgbClr val="585858"/>
                </a:solidFill>
                <a:latin typeface="Century Gothic"/>
                <a:cs typeface="Century Gothic"/>
              </a:rPr>
              <a:t>	</a:t>
            </a:r>
            <a:r>
              <a:rPr sz="1867" spc="7" dirty="0">
                <a:solidFill>
                  <a:srgbClr val="585858"/>
                </a:solidFill>
                <a:latin typeface="Century Gothic"/>
                <a:cs typeface="Century Gothic"/>
              </a:rPr>
              <a:t>пу</a:t>
            </a:r>
            <a:r>
              <a:rPr sz="1867" spc="-13" dirty="0">
                <a:solidFill>
                  <a:srgbClr val="585858"/>
                </a:solidFill>
                <a:latin typeface="Century Gothic"/>
                <a:cs typeface="Century Gothic"/>
              </a:rPr>
              <a:t>с</a:t>
            </a:r>
            <a:r>
              <a:rPr sz="1867" spc="47" dirty="0">
                <a:solidFill>
                  <a:srgbClr val="585858"/>
                </a:solidFill>
                <a:latin typeface="Century Gothic"/>
                <a:cs typeface="Century Gothic"/>
              </a:rPr>
              <a:t>к</a:t>
            </a:r>
            <a:r>
              <a:rPr sz="1867" spc="60" dirty="0">
                <a:solidFill>
                  <a:srgbClr val="585858"/>
                </a:solidFill>
                <a:latin typeface="Century Gothic"/>
                <a:cs typeface="Century Gothic"/>
              </a:rPr>
              <a:t>о</a:t>
            </a:r>
            <a:r>
              <a:rPr sz="1867" spc="93" dirty="0">
                <a:solidFill>
                  <a:srgbClr val="585858"/>
                </a:solidFill>
                <a:latin typeface="Century Gothic"/>
                <a:cs typeface="Century Gothic"/>
              </a:rPr>
              <a:t>-</a:t>
            </a:r>
            <a:endParaRPr sz="1867">
              <a:latin typeface="Century Gothic"/>
              <a:cs typeface="Century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4590" y="1855013"/>
            <a:ext cx="1774613" cy="1007477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 marR="6773" indent="1219170">
              <a:lnSpc>
                <a:spcPct val="115100"/>
              </a:lnSpc>
              <a:spcBef>
                <a:spcPts val="127"/>
              </a:spcBef>
            </a:pPr>
            <a:r>
              <a:rPr sz="1867" spc="267" dirty="0">
                <a:solidFill>
                  <a:srgbClr val="585858"/>
                </a:solidFill>
                <a:latin typeface="Century Gothic"/>
                <a:cs typeface="Century Gothic"/>
              </a:rPr>
              <a:t>П</a:t>
            </a:r>
            <a:r>
              <a:rPr sz="1867" spc="-20" dirty="0">
                <a:solidFill>
                  <a:srgbClr val="585858"/>
                </a:solidFill>
                <a:latin typeface="Century Gothic"/>
                <a:cs typeface="Century Gothic"/>
              </a:rPr>
              <a:t>р</a:t>
            </a:r>
            <a:r>
              <a:rPr sz="1867" spc="87" dirty="0">
                <a:solidFill>
                  <a:srgbClr val="585858"/>
                </a:solidFill>
                <a:latin typeface="Century Gothic"/>
                <a:cs typeface="Century Gothic"/>
              </a:rPr>
              <a:t>и  </a:t>
            </a:r>
            <a:r>
              <a:rPr sz="1867" spc="-33" dirty="0">
                <a:solidFill>
                  <a:srgbClr val="585858"/>
                </a:solidFill>
                <a:latin typeface="Century Gothic"/>
                <a:cs typeface="Century Gothic"/>
              </a:rPr>
              <a:t>демонтажом, </a:t>
            </a:r>
            <a:r>
              <a:rPr sz="1867" spc="-27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1867" dirty="0">
                <a:solidFill>
                  <a:srgbClr val="585858"/>
                </a:solidFill>
                <a:latin typeface="Century Gothic"/>
                <a:cs typeface="Century Gothic"/>
              </a:rPr>
              <a:t>нала</a:t>
            </a:r>
            <a:r>
              <a:rPr sz="1867" spc="-13" dirty="0">
                <a:solidFill>
                  <a:srgbClr val="585858"/>
                </a:solidFill>
                <a:latin typeface="Century Gothic"/>
                <a:cs typeface="Century Gothic"/>
              </a:rPr>
              <a:t>д</a:t>
            </a:r>
            <a:r>
              <a:rPr sz="1867" spc="-47" dirty="0">
                <a:solidFill>
                  <a:srgbClr val="585858"/>
                </a:solidFill>
                <a:latin typeface="Century Gothic"/>
                <a:cs typeface="Century Gothic"/>
              </a:rPr>
              <a:t>о</a:t>
            </a:r>
            <a:r>
              <a:rPr sz="1867" spc="120" dirty="0">
                <a:solidFill>
                  <a:srgbClr val="585858"/>
                </a:solidFill>
                <a:latin typeface="Century Gothic"/>
                <a:cs typeface="Century Gothic"/>
              </a:rPr>
              <a:t>чными</a:t>
            </a:r>
            <a:endParaRPr sz="1867">
              <a:latin typeface="Century Gothic"/>
              <a:cs typeface="Century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977607" y="5907902"/>
            <a:ext cx="1257300" cy="18131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067" spc="33" dirty="0">
                <a:solidFill>
                  <a:srgbClr val="DA4B37"/>
                </a:solidFill>
                <a:latin typeface="Century Gothic"/>
                <a:cs typeface="Century Gothic"/>
              </a:rPr>
              <a:t>Как</a:t>
            </a:r>
            <a:r>
              <a:rPr sz="1067" spc="-73" dirty="0">
                <a:solidFill>
                  <a:srgbClr val="DA4B37"/>
                </a:solidFill>
                <a:latin typeface="Century Gothic"/>
                <a:cs typeface="Century Gothic"/>
              </a:rPr>
              <a:t> </a:t>
            </a:r>
            <a:r>
              <a:rPr sz="1067" spc="13" dirty="0">
                <a:solidFill>
                  <a:srgbClr val="DA4B37"/>
                </a:solidFill>
                <a:latin typeface="Century Gothic"/>
                <a:cs typeface="Century Gothic"/>
              </a:rPr>
              <a:t>мы</a:t>
            </a:r>
            <a:r>
              <a:rPr sz="1067" spc="-60" dirty="0">
                <a:solidFill>
                  <a:srgbClr val="DA4B37"/>
                </a:solidFill>
                <a:latin typeface="Century Gothic"/>
                <a:cs typeface="Century Gothic"/>
              </a:rPr>
              <a:t> </a:t>
            </a:r>
            <a:r>
              <a:rPr sz="1067" spc="-33" dirty="0">
                <a:solidFill>
                  <a:srgbClr val="DA4B37"/>
                </a:solidFill>
                <a:latin typeface="Century Gothic"/>
                <a:cs typeface="Century Gothic"/>
              </a:rPr>
              <a:t>работаем</a:t>
            </a:r>
            <a:endParaRPr sz="1067" dirty="0">
              <a:latin typeface="Century Gothic"/>
              <a:cs typeface="Century Gothic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1328928" y="3740911"/>
          <a:ext cx="792480" cy="16174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8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DA4B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DA4B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38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DA4B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DA4B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14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DA4B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68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DA4B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7" name="object 17"/>
          <p:cNvGrpSpPr/>
          <p:nvPr/>
        </p:nvGrpSpPr>
        <p:grpSpPr>
          <a:xfrm>
            <a:off x="3145535" y="3285744"/>
            <a:ext cx="4848860" cy="2330873"/>
            <a:chOff x="2359151" y="2464307"/>
            <a:chExt cx="3636645" cy="1748155"/>
          </a:xfrm>
        </p:grpSpPr>
        <p:sp>
          <p:nvSpPr>
            <p:cNvPr id="18" name="object 18"/>
            <p:cNvSpPr/>
            <p:nvPr/>
          </p:nvSpPr>
          <p:spPr>
            <a:xfrm>
              <a:off x="2397251" y="2673095"/>
              <a:ext cx="836930" cy="1480185"/>
            </a:xfrm>
            <a:custGeom>
              <a:avLst/>
              <a:gdLst/>
              <a:ahLst/>
              <a:cxnLst/>
              <a:rect l="l" t="t" r="r" b="b"/>
              <a:pathLst>
                <a:path w="836930" h="1480185">
                  <a:moveTo>
                    <a:pt x="0" y="139446"/>
                  </a:moveTo>
                  <a:lnTo>
                    <a:pt x="7114" y="95390"/>
                  </a:lnTo>
                  <a:lnTo>
                    <a:pt x="26919" y="57113"/>
                  </a:lnTo>
                  <a:lnTo>
                    <a:pt x="57113" y="26919"/>
                  </a:lnTo>
                  <a:lnTo>
                    <a:pt x="95390" y="7114"/>
                  </a:lnTo>
                  <a:lnTo>
                    <a:pt x="139446" y="0"/>
                  </a:lnTo>
                  <a:lnTo>
                    <a:pt x="697230" y="0"/>
                  </a:lnTo>
                  <a:lnTo>
                    <a:pt x="741285" y="7114"/>
                  </a:lnTo>
                  <a:lnTo>
                    <a:pt x="779562" y="26919"/>
                  </a:lnTo>
                  <a:lnTo>
                    <a:pt x="809756" y="57113"/>
                  </a:lnTo>
                  <a:lnTo>
                    <a:pt x="829561" y="95390"/>
                  </a:lnTo>
                  <a:lnTo>
                    <a:pt x="836676" y="139446"/>
                  </a:lnTo>
                  <a:lnTo>
                    <a:pt x="836676" y="1340358"/>
                  </a:lnTo>
                  <a:lnTo>
                    <a:pt x="829561" y="1384433"/>
                  </a:lnTo>
                  <a:lnTo>
                    <a:pt x="809756" y="1422712"/>
                  </a:lnTo>
                  <a:lnTo>
                    <a:pt x="779562" y="1452898"/>
                  </a:lnTo>
                  <a:lnTo>
                    <a:pt x="741285" y="1472694"/>
                  </a:lnTo>
                  <a:lnTo>
                    <a:pt x="697230" y="1479804"/>
                  </a:lnTo>
                  <a:lnTo>
                    <a:pt x="139446" y="1479804"/>
                  </a:lnTo>
                  <a:lnTo>
                    <a:pt x="95390" y="1472694"/>
                  </a:lnTo>
                  <a:lnTo>
                    <a:pt x="57113" y="1452898"/>
                  </a:lnTo>
                  <a:lnTo>
                    <a:pt x="26919" y="1422712"/>
                  </a:lnTo>
                  <a:lnTo>
                    <a:pt x="7114" y="1384433"/>
                  </a:lnTo>
                  <a:lnTo>
                    <a:pt x="0" y="1340358"/>
                  </a:lnTo>
                  <a:lnTo>
                    <a:pt x="0" y="139446"/>
                  </a:lnTo>
                  <a:close/>
                </a:path>
              </a:pathLst>
            </a:custGeom>
            <a:ln w="76200">
              <a:solidFill>
                <a:srgbClr val="CDD2E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9" name="object 19"/>
            <p:cNvSpPr/>
            <p:nvPr/>
          </p:nvSpPr>
          <p:spPr>
            <a:xfrm>
              <a:off x="2665475" y="2502407"/>
              <a:ext cx="302260" cy="170815"/>
            </a:xfrm>
            <a:custGeom>
              <a:avLst/>
              <a:gdLst/>
              <a:ahLst/>
              <a:cxnLst/>
              <a:rect l="l" t="t" r="r" b="b"/>
              <a:pathLst>
                <a:path w="302260" h="170814">
                  <a:moveTo>
                    <a:pt x="273304" y="0"/>
                  </a:moveTo>
                  <a:lnTo>
                    <a:pt x="28448" y="0"/>
                  </a:lnTo>
                  <a:lnTo>
                    <a:pt x="17359" y="2230"/>
                  </a:lnTo>
                  <a:lnTo>
                    <a:pt x="8318" y="8318"/>
                  </a:lnTo>
                  <a:lnTo>
                    <a:pt x="2230" y="17359"/>
                  </a:lnTo>
                  <a:lnTo>
                    <a:pt x="0" y="28448"/>
                  </a:lnTo>
                  <a:lnTo>
                    <a:pt x="0" y="142240"/>
                  </a:lnTo>
                  <a:lnTo>
                    <a:pt x="2230" y="153328"/>
                  </a:lnTo>
                  <a:lnTo>
                    <a:pt x="8318" y="162369"/>
                  </a:lnTo>
                  <a:lnTo>
                    <a:pt x="17359" y="168457"/>
                  </a:lnTo>
                  <a:lnTo>
                    <a:pt x="28448" y="170687"/>
                  </a:lnTo>
                  <a:lnTo>
                    <a:pt x="273304" y="170687"/>
                  </a:lnTo>
                  <a:lnTo>
                    <a:pt x="284392" y="168457"/>
                  </a:lnTo>
                  <a:lnTo>
                    <a:pt x="293433" y="162369"/>
                  </a:lnTo>
                  <a:lnTo>
                    <a:pt x="299521" y="153328"/>
                  </a:lnTo>
                  <a:lnTo>
                    <a:pt x="301751" y="142240"/>
                  </a:lnTo>
                  <a:lnTo>
                    <a:pt x="301751" y="28448"/>
                  </a:lnTo>
                  <a:lnTo>
                    <a:pt x="299521" y="17359"/>
                  </a:lnTo>
                  <a:lnTo>
                    <a:pt x="293433" y="8318"/>
                  </a:lnTo>
                  <a:lnTo>
                    <a:pt x="284392" y="2230"/>
                  </a:lnTo>
                  <a:lnTo>
                    <a:pt x="273304" y="0"/>
                  </a:lnTo>
                  <a:close/>
                </a:path>
              </a:pathLst>
            </a:custGeom>
            <a:solidFill>
              <a:srgbClr val="CDD2E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0" name="object 20"/>
            <p:cNvSpPr/>
            <p:nvPr/>
          </p:nvSpPr>
          <p:spPr>
            <a:xfrm>
              <a:off x="2665475" y="2502407"/>
              <a:ext cx="302260" cy="170815"/>
            </a:xfrm>
            <a:custGeom>
              <a:avLst/>
              <a:gdLst/>
              <a:ahLst/>
              <a:cxnLst/>
              <a:rect l="l" t="t" r="r" b="b"/>
              <a:pathLst>
                <a:path w="302260" h="170814">
                  <a:moveTo>
                    <a:pt x="273304" y="0"/>
                  </a:moveTo>
                  <a:lnTo>
                    <a:pt x="284392" y="2230"/>
                  </a:lnTo>
                  <a:lnTo>
                    <a:pt x="293433" y="8318"/>
                  </a:lnTo>
                  <a:lnTo>
                    <a:pt x="299521" y="17359"/>
                  </a:lnTo>
                  <a:lnTo>
                    <a:pt x="301751" y="28448"/>
                  </a:lnTo>
                  <a:lnTo>
                    <a:pt x="301751" y="142240"/>
                  </a:lnTo>
                  <a:lnTo>
                    <a:pt x="299521" y="153328"/>
                  </a:lnTo>
                  <a:lnTo>
                    <a:pt x="293433" y="162369"/>
                  </a:lnTo>
                  <a:lnTo>
                    <a:pt x="284392" y="168457"/>
                  </a:lnTo>
                  <a:lnTo>
                    <a:pt x="273304" y="170687"/>
                  </a:lnTo>
                  <a:lnTo>
                    <a:pt x="28448" y="170687"/>
                  </a:lnTo>
                  <a:lnTo>
                    <a:pt x="17359" y="168457"/>
                  </a:lnTo>
                  <a:lnTo>
                    <a:pt x="8318" y="162369"/>
                  </a:lnTo>
                  <a:lnTo>
                    <a:pt x="2230" y="153328"/>
                  </a:lnTo>
                  <a:lnTo>
                    <a:pt x="0" y="142240"/>
                  </a:lnTo>
                  <a:lnTo>
                    <a:pt x="0" y="28448"/>
                  </a:lnTo>
                  <a:lnTo>
                    <a:pt x="2230" y="17359"/>
                  </a:lnTo>
                  <a:lnTo>
                    <a:pt x="8318" y="8318"/>
                  </a:lnTo>
                  <a:lnTo>
                    <a:pt x="17359" y="2230"/>
                  </a:lnTo>
                  <a:lnTo>
                    <a:pt x="28448" y="0"/>
                  </a:lnTo>
                  <a:lnTo>
                    <a:pt x="273304" y="0"/>
                  </a:lnTo>
                  <a:close/>
                </a:path>
              </a:pathLst>
            </a:custGeom>
            <a:ln w="76199">
              <a:solidFill>
                <a:srgbClr val="CDD2E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1" name="object 21"/>
            <p:cNvSpPr/>
            <p:nvPr/>
          </p:nvSpPr>
          <p:spPr>
            <a:xfrm>
              <a:off x="3726179" y="2694431"/>
              <a:ext cx="836930" cy="1480185"/>
            </a:xfrm>
            <a:custGeom>
              <a:avLst/>
              <a:gdLst/>
              <a:ahLst/>
              <a:cxnLst/>
              <a:rect l="l" t="t" r="r" b="b"/>
              <a:pathLst>
                <a:path w="836929" h="1480185">
                  <a:moveTo>
                    <a:pt x="0" y="139445"/>
                  </a:moveTo>
                  <a:lnTo>
                    <a:pt x="7114" y="95390"/>
                  </a:lnTo>
                  <a:lnTo>
                    <a:pt x="26919" y="57113"/>
                  </a:lnTo>
                  <a:lnTo>
                    <a:pt x="57113" y="26919"/>
                  </a:lnTo>
                  <a:lnTo>
                    <a:pt x="95390" y="7114"/>
                  </a:lnTo>
                  <a:lnTo>
                    <a:pt x="139446" y="0"/>
                  </a:lnTo>
                  <a:lnTo>
                    <a:pt x="697230" y="0"/>
                  </a:lnTo>
                  <a:lnTo>
                    <a:pt x="741285" y="7114"/>
                  </a:lnTo>
                  <a:lnTo>
                    <a:pt x="779562" y="26919"/>
                  </a:lnTo>
                  <a:lnTo>
                    <a:pt x="809756" y="57113"/>
                  </a:lnTo>
                  <a:lnTo>
                    <a:pt x="829561" y="95390"/>
                  </a:lnTo>
                  <a:lnTo>
                    <a:pt x="836676" y="139445"/>
                  </a:lnTo>
                  <a:lnTo>
                    <a:pt x="836676" y="1340358"/>
                  </a:lnTo>
                  <a:lnTo>
                    <a:pt x="829561" y="1384433"/>
                  </a:lnTo>
                  <a:lnTo>
                    <a:pt x="809756" y="1422712"/>
                  </a:lnTo>
                  <a:lnTo>
                    <a:pt x="779562" y="1452898"/>
                  </a:lnTo>
                  <a:lnTo>
                    <a:pt x="741285" y="1472694"/>
                  </a:lnTo>
                  <a:lnTo>
                    <a:pt x="697230" y="1479804"/>
                  </a:lnTo>
                  <a:lnTo>
                    <a:pt x="139446" y="1479804"/>
                  </a:lnTo>
                  <a:lnTo>
                    <a:pt x="95390" y="1472694"/>
                  </a:lnTo>
                  <a:lnTo>
                    <a:pt x="57113" y="1452898"/>
                  </a:lnTo>
                  <a:lnTo>
                    <a:pt x="26919" y="1422712"/>
                  </a:lnTo>
                  <a:lnTo>
                    <a:pt x="7114" y="1384433"/>
                  </a:lnTo>
                  <a:lnTo>
                    <a:pt x="0" y="1340358"/>
                  </a:lnTo>
                  <a:lnTo>
                    <a:pt x="0" y="139445"/>
                  </a:lnTo>
                  <a:close/>
                </a:path>
              </a:pathLst>
            </a:custGeom>
            <a:ln w="76200">
              <a:solidFill>
                <a:srgbClr val="CDD2E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2" name="object 22"/>
            <p:cNvSpPr/>
            <p:nvPr/>
          </p:nvSpPr>
          <p:spPr>
            <a:xfrm>
              <a:off x="3992879" y="2523743"/>
              <a:ext cx="302260" cy="170815"/>
            </a:xfrm>
            <a:custGeom>
              <a:avLst/>
              <a:gdLst/>
              <a:ahLst/>
              <a:cxnLst/>
              <a:rect l="l" t="t" r="r" b="b"/>
              <a:pathLst>
                <a:path w="302260" h="170814">
                  <a:moveTo>
                    <a:pt x="273304" y="0"/>
                  </a:moveTo>
                  <a:lnTo>
                    <a:pt x="28448" y="0"/>
                  </a:lnTo>
                  <a:lnTo>
                    <a:pt x="17359" y="2230"/>
                  </a:lnTo>
                  <a:lnTo>
                    <a:pt x="8318" y="8318"/>
                  </a:lnTo>
                  <a:lnTo>
                    <a:pt x="2230" y="17359"/>
                  </a:lnTo>
                  <a:lnTo>
                    <a:pt x="0" y="28448"/>
                  </a:lnTo>
                  <a:lnTo>
                    <a:pt x="0" y="142239"/>
                  </a:lnTo>
                  <a:lnTo>
                    <a:pt x="2230" y="153328"/>
                  </a:lnTo>
                  <a:lnTo>
                    <a:pt x="8318" y="162369"/>
                  </a:lnTo>
                  <a:lnTo>
                    <a:pt x="17359" y="168457"/>
                  </a:lnTo>
                  <a:lnTo>
                    <a:pt x="28448" y="170687"/>
                  </a:lnTo>
                  <a:lnTo>
                    <a:pt x="273304" y="170687"/>
                  </a:lnTo>
                  <a:lnTo>
                    <a:pt x="284392" y="168457"/>
                  </a:lnTo>
                  <a:lnTo>
                    <a:pt x="293433" y="162369"/>
                  </a:lnTo>
                  <a:lnTo>
                    <a:pt x="299521" y="153328"/>
                  </a:lnTo>
                  <a:lnTo>
                    <a:pt x="301752" y="142239"/>
                  </a:lnTo>
                  <a:lnTo>
                    <a:pt x="301752" y="28448"/>
                  </a:lnTo>
                  <a:lnTo>
                    <a:pt x="299521" y="17359"/>
                  </a:lnTo>
                  <a:lnTo>
                    <a:pt x="293433" y="8318"/>
                  </a:lnTo>
                  <a:lnTo>
                    <a:pt x="284392" y="2230"/>
                  </a:lnTo>
                  <a:lnTo>
                    <a:pt x="273304" y="0"/>
                  </a:lnTo>
                  <a:close/>
                </a:path>
              </a:pathLst>
            </a:custGeom>
            <a:solidFill>
              <a:srgbClr val="CDD2E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3" name="object 23"/>
            <p:cNvSpPr/>
            <p:nvPr/>
          </p:nvSpPr>
          <p:spPr>
            <a:xfrm>
              <a:off x="3992879" y="2523743"/>
              <a:ext cx="302260" cy="170815"/>
            </a:xfrm>
            <a:custGeom>
              <a:avLst/>
              <a:gdLst/>
              <a:ahLst/>
              <a:cxnLst/>
              <a:rect l="l" t="t" r="r" b="b"/>
              <a:pathLst>
                <a:path w="302260" h="170814">
                  <a:moveTo>
                    <a:pt x="273304" y="0"/>
                  </a:moveTo>
                  <a:lnTo>
                    <a:pt x="284392" y="2230"/>
                  </a:lnTo>
                  <a:lnTo>
                    <a:pt x="293433" y="8318"/>
                  </a:lnTo>
                  <a:lnTo>
                    <a:pt x="299521" y="17359"/>
                  </a:lnTo>
                  <a:lnTo>
                    <a:pt x="301752" y="28448"/>
                  </a:lnTo>
                  <a:lnTo>
                    <a:pt x="301752" y="142239"/>
                  </a:lnTo>
                  <a:lnTo>
                    <a:pt x="299521" y="153328"/>
                  </a:lnTo>
                  <a:lnTo>
                    <a:pt x="293433" y="162369"/>
                  </a:lnTo>
                  <a:lnTo>
                    <a:pt x="284392" y="168457"/>
                  </a:lnTo>
                  <a:lnTo>
                    <a:pt x="273304" y="170687"/>
                  </a:lnTo>
                  <a:lnTo>
                    <a:pt x="28448" y="170687"/>
                  </a:lnTo>
                  <a:lnTo>
                    <a:pt x="17359" y="168457"/>
                  </a:lnTo>
                  <a:lnTo>
                    <a:pt x="8318" y="162369"/>
                  </a:lnTo>
                  <a:lnTo>
                    <a:pt x="2230" y="153328"/>
                  </a:lnTo>
                  <a:lnTo>
                    <a:pt x="0" y="142239"/>
                  </a:lnTo>
                  <a:lnTo>
                    <a:pt x="0" y="28448"/>
                  </a:lnTo>
                  <a:lnTo>
                    <a:pt x="2230" y="17359"/>
                  </a:lnTo>
                  <a:lnTo>
                    <a:pt x="8318" y="8318"/>
                  </a:lnTo>
                  <a:lnTo>
                    <a:pt x="17359" y="2230"/>
                  </a:lnTo>
                  <a:lnTo>
                    <a:pt x="28448" y="0"/>
                  </a:lnTo>
                  <a:lnTo>
                    <a:pt x="273304" y="0"/>
                  </a:lnTo>
                  <a:close/>
                </a:path>
              </a:pathLst>
            </a:custGeom>
            <a:ln w="76199">
              <a:solidFill>
                <a:srgbClr val="CDD2E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4" name="object 24"/>
            <p:cNvSpPr/>
            <p:nvPr/>
          </p:nvSpPr>
          <p:spPr>
            <a:xfrm>
              <a:off x="5451347" y="3811523"/>
              <a:ext cx="544195" cy="146685"/>
            </a:xfrm>
            <a:custGeom>
              <a:avLst/>
              <a:gdLst/>
              <a:ahLst/>
              <a:cxnLst/>
              <a:rect l="l" t="t" r="r" b="b"/>
              <a:pathLst>
                <a:path w="544195" h="146685">
                  <a:moveTo>
                    <a:pt x="544068" y="0"/>
                  </a:moveTo>
                  <a:lnTo>
                    <a:pt x="0" y="0"/>
                  </a:lnTo>
                  <a:lnTo>
                    <a:pt x="0" y="146303"/>
                  </a:lnTo>
                  <a:lnTo>
                    <a:pt x="544068" y="146303"/>
                  </a:lnTo>
                  <a:lnTo>
                    <a:pt x="544068" y="0"/>
                  </a:lnTo>
                  <a:close/>
                </a:path>
              </a:pathLst>
            </a:custGeom>
            <a:solidFill>
              <a:srgbClr val="DA4B3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5" name="object 25"/>
            <p:cNvSpPr/>
            <p:nvPr/>
          </p:nvSpPr>
          <p:spPr>
            <a:xfrm>
              <a:off x="5451347" y="3313175"/>
              <a:ext cx="544195" cy="147955"/>
            </a:xfrm>
            <a:custGeom>
              <a:avLst/>
              <a:gdLst/>
              <a:ahLst/>
              <a:cxnLst/>
              <a:rect l="l" t="t" r="r" b="b"/>
              <a:pathLst>
                <a:path w="544195" h="147954">
                  <a:moveTo>
                    <a:pt x="544068" y="0"/>
                  </a:moveTo>
                  <a:lnTo>
                    <a:pt x="0" y="0"/>
                  </a:lnTo>
                  <a:lnTo>
                    <a:pt x="0" y="147828"/>
                  </a:lnTo>
                  <a:lnTo>
                    <a:pt x="544068" y="147828"/>
                  </a:lnTo>
                  <a:lnTo>
                    <a:pt x="544068" y="0"/>
                  </a:lnTo>
                  <a:close/>
                </a:path>
              </a:pathLst>
            </a:custGeom>
            <a:solidFill>
              <a:srgbClr val="F4CCCC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6" name="object 26"/>
            <p:cNvSpPr/>
            <p:nvPr/>
          </p:nvSpPr>
          <p:spPr>
            <a:xfrm>
              <a:off x="5436107" y="2769107"/>
              <a:ext cx="544195" cy="146685"/>
            </a:xfrm>
            <a:custGeom>
              <a:avLst/>
              <a:gdLst/>
              <a:ahLst/>
              <a:cxnLst/>
              <a:rect l="l" t="t" r="r" b="b"/>
              <a:pathLst>
                <a:path w="544195" h="146685">
                  <a:moveTo>
                    <a:pt x="544067" y="0"/>
                  </a:moveTo>
                  <a:lnTo>
                    <a:pt x="0" y="0"/>
                  </a:lnTo>
                  <a:lnTo>
                    <a:pt x="0" y="146304"/>
                  </a:lnTo>
                  <a:lnTo>
                    <a:pt x="544067" y="146304"/>
                  </a:lnTo>
                  <a:lnTo>
                    <a:pt x="544067" y="0"/>
                  </a:lnTo>
                  <a:close/>
                </a:path>
              </a:pathLst>
            </a:custGeom>
            <a:solidFill>
              <a:srgbClr val="929CB3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5128768" y="3738880"/>
          <a:ext cx="792480" cy="16316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38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929C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4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53975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929C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65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929C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929C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65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53975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DA4B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DA4B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8" name="object 28"/>
          <p:cNvGraphicFramePr>
            <a:graphicFrameLocks noGrp="1"/>
          </p:cNvGraphicFramePr>
          <p:nvPr/>
        </p:nvGraphicFramePr>
        <p:xfrm>
          <a:off x="3358896" y="3738880"/>
          <a:ext cx="790787" cy="16316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07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8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929C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4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4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4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4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4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65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53975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DA4B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DA4B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9" name="object 29"/>
          <p:cNvSpPr txBox="1"/>
          <p:nvPr/>
        </p:nvSpPr>
        <p:spPr>
          <a:xfrm>
            <a:off x="896247" y="5743787"/>
            <a:ext cx="1644227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algn="ctr">
              <a:spcBef>
                <a:spcPts val="133"/>
              </a:spcBef>
            </a:pPr>
            <a:r>
              <a:rPr sz="1600" spc="13" dirty="0">
                <a:solidFill>
                  <a:srgbClr val="FFFFFF"/>
                </a:solidFill>
                <a:latin typeface="Century Gothic"/>
                <a:cs typeface="Century Gothic"/>
              </a:rPr>
              <a:t>до</a:t>
            </a:r>
            <a:endParaRPr sz="1600">
              <a:latin typeface="Century Gothic"/>
              <a:cs typeface="Century Gothic"/>
            </a:endParaRPr>
          </a:p>
          <a:p>
            <a:pPr algn="ctr">
              <a:spcBef>
                <a:spcPts val="7"/>
              </a:spcBef>
            </a:pPr>
            <a:r>
              <a:rPr sz="1600" spc="27" dirty="0">
                <a:solidFill>
                  <a:srgbClr val="FFFFFF"/>
                </a:solidFill>
                <a:latin typeface="Century Gothic"/>
                <a:cs typeface="Century Gothic"/>
              </a:rPr>
              <a:t>модернизации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932684" y="5744599"/>
            <a:ext cx="1644227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indent="487668">
              <a:spcBef>
                <a:spcPts val="133"/>
              </a:spcBef>
            </a:pPr>
            <a:r>
              <a:rPr sz="1600" dirty="0">
                <a:solidFill>
                  <a:srgbClr val="FFFFFF"/>
                </a:solidFill>
                <a:latin typeface="Century Gothic"/>
                <a:cs typeface="Century Gothic"/>
              </a:rPr>
              <a:t>после </a:t>
            </a:r>
            <a:r>
              <a:rPr sz="1600" spc="7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-87" dirty="0">
                <a:solidFill>
                  <a:srgbClr val="FFFFFF"/>
                </a:solidFill>
                <a:latin typeface="Century Gothic"/>
                <a:cs typeface="Century Gothic"/>
              </a:rPr>
              <a:t>мо</a:t>
            </a:r>
            <a:r>
              <a:rPr sz="1600" spc="7" dirty="0">
                <a:solidFill>
                  <a:srgbClr val="FFFFFF"/>
                </a:solidFill>
                <a:latin typeface="Century Gothic"/>
                <a:cs typeface="Century Gothic"/>
              </a:rPr>
              <a:t>дер</a:t>
            </a:r>
            <a:r>
              <a:rPr sz="1600" spc="120" dirty="0">
                <a:solidFill>
                  <a:srgbClr val="FFFFFF"/>
                </a:solidFill>
                <a:latin typeface="Century Gothic"/>
                <a:cs typeface="Century Gothic"/>
              </a:rPr>
              <a:t>н</a:t>
            </a:r>
            <a:r>
              <a:rPr sz="1600" spc="40" dirty="0">
                <a:solidFill>
                  <a:srgbClr val="FFFFFF"/>
                </a:solidFill>
                <a:latin typeface="Century Gothic"/>
                <a:cs typeface="Century Gothic"/>
              </a:rPr>
              <a:t>из</a:t>
            </a:r>
            <a:r>
              <a:rPr sz="1600" spc="33" dirty="0">
                <a:solidFill>
                  <a:srgbClr val="FFFFFF"/>
                </a:solidFill>
                <a:latin typeface="Century Gothic"/>
                <a:cs typeface="Century Gothic"/>
              </a:rPr>
              <a:t>а</a:t>
            </a:r>
            <a:r>
              <a:rPr sz="1600" spc="40" dirty="0">
                <a:solidFill>
                  <a:srgbClr val="FFFFFF"/>
                </a:solidFill>
                <a:latin typeface="Century Gothic"/>
                <a:cs typeface="Century Gothic"/>
              </a:rPr>
              <a:t>ц</a:t>
            </a:r>
            <a:r>
              <a:rPr sz="1600" spc="113" dirty="0">
                <a:solidFill>
                  <a:srgbClr val="FFFFFF"/>
                </a:solidFill>
                <a:latin typeface="Century Gothic"/>
                <a:cs typeface="Century Gothic"/>
              </a:rPr>
              <a:t>ии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028185" y="5744599"/>
            <a:ext cx="1526540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227748" marR="6773" indent="-211661">
              <a:spcBef>
                <a:spcPts val="133"/>
              </a:spcBef>
            </a:pPr>
            <a:r>
              <a:rPr sz="1600" spc="113" dirty="0">
                <a:solidFill>
                  <a:srgbClr val="FFFFFF"/>
                </a:solidFill>
                <a:latin typeface="Century Gothic"/>
                <a:cs typeface="Century Gothic"/>
              </a:rPr>
              <a:t>п</a:t>
            </a:r>
            <a:r>
              <a:rPr sz="1600" spc="-33" dirty="0">
                <a:solidFill>
                  <a:srgbClr val="FFFFFF"/>
                </a:solidFill>
                <a:latin typeface="Century Gothic"/>
                <a:cs typeface="Century Gothic"/>
              </a:rPr>
              <a:t>о</a:t>
            </a:r>
            <a:r>
              <a:rPr sz="1600" spc="-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20" dirty="0">
                <a:solidFill>
                  <a:srgbClr val="FFFFFF"/>
                </a:solidFill>
                <a:latin typeface="Century Gothic"/>
                <a:cs typeface="Century Gothic"/>
              </a:rPr>
              <a:t>око</a:t>
            </a:r>
            <a:r>
              <a:rPr sz="1600" spc="120" dirty="0">
                <a:solidFill>
                  <a:srgbClr val="FFFFFF"/>
                </a:solidFill>
                <a:latin typeface="Century Gothic"/>
                <a:cs typeface="Century Gothic"/>
              </a:rPr>
              <a:t>н</a:t>
            </a:r>
            <a:r>
              <a:rPr sz="1600" spc="60" dirty="0">
                <a:solidFill>
                  <a:srgbClr val="FFFFFF"/>
                </a:solidFill>
                <a:latin typeface="Century Gothic"/>
                <a:cs typeface="Century Gothic"/>
              </a:rPr>
              <a:t>чан</a:t>
            </a:r>
            <a:r>
              <a:rPr sz="1600" spc="80" dirty="0">
                <a:solidFill>
                  <a:srgbClr val="FFFFFF"/>
                </a:solidFill>
                <a:latin typeface="Century Gothic"/>
                <a:cs typeface="Century Gothic"/>
              </a:rPr>
              <a:t>ии  </a:t>
            </a:r>
            <a:r>
              <a:rPr sz="1600" spc="33" dirty="0">
                <a:solidFill>
                  <a:srgbClr val="FFFFFF"/>
                </a:solidFill>
                <a:latin typeface="Century Gothic"/>
                <a:cs typeface="Century Gothic"/>
              </a:rPr>
              <a:t>контракта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270747" y="3617130"/>
            <a:ext cx="3150447" cy="214345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600" spc="27" dirty="0">
                <a:solidFill>
                  <a:srgbClr val="FFFFFF"/>
                </a:solidFill>
                <a:latin typeface="Century Gothic"/>
                <a:cs typeface="Century Gothic"/>
              </a:rPr>
              <a:t>Экономия</a:t>
            </a:r>
            <a:r>
              <a:rPr sz="1600" spc="-87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47" dirty="0">
                <a:solidFill>
                  <a:srgbClr val="FFFFFF"/>
                </a:solidFill>
                <a:latin typeface="Century Gothic"/>
                <a:cs typeface="Century Gothic"/>
              </a:rPr>
              <a:t>заказчика</a:t>
            </a:r>
            <a:endParaRPr sz="1600">
              <a:latin typeface="Century Gothic"/>
              <a:cs typeface="Century Gothic"/>
            </a:endParaRPr>
          </a:p>
          <a:p>
            <a:pPr>
              <a:spcBef>
                <a:spcPts val="7"/>
              </a:spcBef>
            </a:pPr>
            <a:endParaRPr sz="2467">
              <a:latin typeface="Century Gothic"/>
              <a:cs typeface="Century Gothic"/>
            </a:endParaRPr>
          </a:p>
          <a:p>
            <a:pPr marL="16933" marR="6773"/>
            <a:r>
              <a:rPr sz="1600" dirty="0">
                <a:solidFill>
                  <a:srgbClr val="FFFFFF"/>
                </a:solidFill>
                <a:latin typeface="Century Gothic"/>
                <a:cs typeface="Century Gothic"/>
              </a:rPr>
              <a:t>Оплата </a:t>
            </a:r>
            <a:r>
              <a:rPr sz="1600" spc="47" dirty="0">
                <a:solidFill>
                  <a:srgbClr val="FFFFFF"/>
                </a:solidFill>
                <a:latin typeface="Century Gothic"/>
                <a:cs typeface="Century Gothic"/>
              </a:rPr>
              <a:t>услуг </a:t>
            </a:r>
            <a:r>
              <a:rPr sz="1600" spc="93" dirty="0">
                <a:solidFill>
                  <a:srgbClr val="FFFFFF"/>
                </a:solidFill>
                <a:latin typeface="Century Gothic"/>
                <a:cs typeface="Century Gothic"/>
              </a:rPr>
              <a:t>подрядчику </a:t>
            </a:r>
            <a:r>
              <a:rPr sz="1600" spc="10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dirty="0">
                <a:solidFill>
                  <a:srgbClr val="FFFFFF"/>
                </a:solidFill>
                <a:latin typeface="Century Gothic"/>
                <a:cs typeface="Century Gothic"/>
              </a:rPr>
              <a:t>эн</a:t>
            </a:r>
            <a:r>
              <a:rPr sz="1600" spc="-27" dirty="0">
                <a:solidFill>
                  <a:srgbClr val="FFFFFF"/>
                </a:solidFill>
                <a:latin typeface="Century Gothic"/>
                <a:cs typeface="Century Gothic"/>
              </a:rPr>
              <a:t>е</a:t>
            </a:r>
            <a:r>
              <a:rPr sz="1600" spc="-20" dirty="0">
                <a:solidFill>
                  <a:srgbClr val="FFFFFF"/>
                </a:solidFill>
                <a:latin typeface="Century Gothic"/>
                <a:cs typeface="Century Gothic"/>
              </a:rPr>
              <a:t>р</a:t>
            </a:r>
            <a:r>
              <a:rPr sz="1600" spc="180" dirty="0">
                <a:solidFill>
                  <a:srgbClr val="FFFFFF"/>
                </a:solidFill>
                <a:latin typeface="Century Gothic"/>
                <a:cs typeface="Century Gothic"/>
              </a:rPr>
              <a:t>г</a:t>
            </a:r>
            <a:r>
              <a:rPr sz="1600" spc="-33" dirty="0">
                <a:solidFill>
                  <a:srgbClr val="FFFFFF"/>
                </a:solidFill>
                <a:latin typeface="Century Gothic"/>
                <a:cs typeface="Century Gothic"/>
              </a:rPr>
              <a:t>о</a:t>
            </a:r>
            <a:r>
              <a:rPr sz="1600" spc="-147" dirty="0">
                <a:solidFill>
                  <a:srgbClr val="FFFFFF"/>
                </a:solidFill>
                <a:latin typeface="Century Gothic"/>
                <a:cs typeface="Century Gothic"/>
              </a:rPr>
              <a:t>с</a:t>
            </a:r>
            <a:r>
              <a:rPr sz="1600" spc="-27" dirty="0">
                <a:solidFill>
                  <a:srgbClr val="FFFFFF"/>
                </a:solidFill>
                <a:latin typeface="Century Gothic"/>
                <a:cs typeface="Century Gothic"/>
              </a:rPr>
              <a:t>е</a:t>
            </a:r>
            <a:r>
              <a:rPr sz="1600" spc="-20" dirty="0">
                <a:solidFill>
                  <a:srgbClr val="FFFFFF"/>
                </a:solidFill>
                <a:latin typeface="Century Gothic"/>
                <a:cs typeface="Century Gothic"/>
              </a:rPr>
              <a:t>р</a:t>
            </a:r>
            <a:r>
              <a:rPr sz="1600" spc="167" dirty="0">
                <a:solidFill>
                  <a:srgbClr val="FFFFFF"/>
                </a:solidFill>
                <a:latin typeface="Century Gothic"/>
                <a:cs typeface="Century Gothic"/>
              </a:rPr>
              <a:t>ви</a:t>
            </a:r>
            <a:r>
              <a:rPr sz="1600" spc="-147" dirty="0">
                <a:solidFill>
                  <a:srgbClr val="FFFFFF"/>
                </a:solidFill>
                <a:latin typeface="Century Gothic"/>
                <a:cs typeface="Century Gothic"/>
              </a:rPr>
              <a:t>с</a:t>
            </a:r>
            <a:r>
              <a:rPr sz="1600" spc="120" dirty="0">
                <a:solidFill>
                  <a:srgbClr val="FFFFFF"/>
                </a:solidFill>
                <a:latin typeface="Century Gothic"/>
                <a:cs typeface="Century Gothic"/>
              </a:rPr>
              <a:t>н</a:t>
            </a:r>
            <a:r>
              <a:rPr sz="1600" spc="-33" dirty="0">
                <a:solidFill>
                  <a:srgbClr val="FFFFFF"/>
                </a:solidFill>
                <a:latin typeface="Century Gothic"/>
                <a:cs typeface="Century Gothic"/>
              </a:rPr>
              <a:t>о</a:t>
            </a:r>
            <a:r>
              <a:rPr sz="1600" spc="180" dirty="0">
                <a:solidFill>
                  <a:srgbClr val="FFFFFF"/>
                </a:solidFill>
                <a:latin typeface="Century Gothic"/>
                <a:cs typeface="Century Gothic"/>
              </a:rPr>
              <a:t>г</a:t>
            </a:r>
            <a:r>
              <a:rPr sz="1600" spc="-33" dirty="0">
                <a:solidFill>
                  <a:srgbClr val="FFFFFF"/>
                </a:solidFill>
                <a:latin typeface="Century Gothic"/>
                <a:cs typeface="Century Gothic"/>
              </a:rPr>
              <a:t>о</a:t>
            </a:r>
            <a:r>
              <a:rPr sz="1600" spc="-87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47" dirty="0">
                <a:solidFill>
                  <a:srgbClr val="FFFFFF"/>
                </a:solidFill>
                <a:latin typeface="Century Gothic"/>
                <a:cs typeface="Century Gothic"/>
              </a:rPr>
              <a:t>ко</a:t>
            </a:r>
            <a:r>
              <a:rPr sz="1600" spc="120" dirty="0">
                <a:solidFill>
                  <a:srgbClr val="FFFFFF"/>
                </a:solidFill>
                <a:latin typeface="Century Gothic"/>
                <a:cs typeface="Century Gothic"/>
              </a:rPr>
              <a:t>н</a:t>
            </a:r>
            <a:r>
              <a:rPr sz="1600" spc="27" dirty="0">
                <a:solidFill>
                  <a:srgbClr val="FFFFFF"/>
                </a:solidFill>
                <a:latin typeface="Century Gothic"/>
                <a:cs typeface="Century Gothic"/>
              </a:rPr>
              <a:t>тра</a:t>
            </a:r>
            <a:r>
              <a:rPr sz="1600" spc="13" dirty="0">
                <a:solidFill>
                  <a:srgbClr val="FFFFFF"/>
                </a:solidFill>
                <a:latin typeface="Century Gothic"/>
                <a:cs typeface="Century Gothic"/>
              </a:rPr>
              <a:t>к</a:t>
            </a:r>
            <a:r>
              <a:rPr sz="1600" spc="-13" dirty="0">
                <a:solidFill>
                  <a:srgbClr val="FFFFFF"/>
                </a:solidFill>
                <a:latin typeface="Century Gothic"/>
                <a:cs typeface="Century Gothic"/>
              </a:rPr>
              <a:t>та</a:t>
            </a:r>
            <a:endParaRPr sz="1600">
              <a:latin typeface="Century Gothic"/>
              <a:cs typeface="Century Gothic"/>
            </a:endParaRPr>
          </a:p>
          <a:p>
            <a:pPr>
              <a:spcBef>
                <a:spcPts val="73"/>
              </a:spcBef>
            </a:pPr>
            <a:endParaRPr sz="1667">
              <a:latin typeface="Century Gothic"/>
              <a:cs typeface="Century Gothic"/>
            </a:endParaRPr>
          </a:p>
          <a:p>
            <a:pPr marL="16933" marR="954169"/>
            <a:r>
              <a:rPr sz="1600" dirty="0">
                <a:solidFill>
                  <a:srgbClr val="FFFFFF"/>
                </a:solidFill>
                <a:latin typeface="Century Gothic"/>
                <a:cs typeface="Century Gothic"/>
              </a:rPr>
              <a:t>Оплата </a:t>
            </a:r>
            <a:r>
              <a:rPr sz="1600" spc="47" dirty="0">
                <a:solidFill>
                  <a:srgbClr val="FFFFFF"/>
                </a:solidFill>
                <a:latin typeface="Century Gothic"/>
                <a:cs typeface="Century Gothic"/>
              </a:rPr>
              <a:t>услуг </a:t>
            </a:r>
            <a:r>
              <a:rPr sz="1600" spc="5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dirty="0">
                <a:solidFill>
                  <a:srgbClr val="FFFFFF"/>
                </a:solidFill>
                <a:latin typeface="Century Gothic"/>
                <a:cs typeface="Century Gothic"/>
              </a:rPr>
              <a:t>эн</a:t>
            </a:r>
            <a:r>
              <a:rPr sz="1600" spc="-27" dirty="0">
                <a:solidFill>
                  <a:srgbClr val="FFFFFF"/>
                </a:solidFill>
                <a:latin typeface="Century Gothic"/>
                <a:cs typeface="Century Gothic"/>
              </a:rPr>
              <a:t>е</a:t>
            </a:r>
            <a:r>
              <a:rPr sz="1600" spc="-20" dirty="0">
                <a:solidFill>
                  <a:srgbClr val="FFFFFF"/>
                </a:solidFill>
                <a:latin typeface="Century Gothic"/>
                <a:cs typeface="Century Gothic"/>
              </a:rPr>
              <a:t>р</a:t>
            </a:r>
            <a:r>
              <a:rPr sz="1600" spc="180" dirty="0">
                <a:solidFill>
                  <a:srgbClr val="FFFFFF"/>
                </a:solidFill>
                <a:latin typeface="Century Gothic"/>
                <a:cs typeface="Century Gothic"/>
              </a:rPr>
              <a:t>г</a:t>
            </a:r>
            <a:r>
              <a:rPr sz="1600" spc="-33" dirty="0">
                <a:solidFill>
                  <a:srgbClr val="FFFFFF"/>
                </a:solidFill>
                <a:latin typeface="Century Gothic"/>
                <a:cs typeface="Century Gothic"/>
              </a:rPr>
              <a:t>о</a:t>
            </a:r>
            <a:r>
              <a:rPr sz="1600" spc="-147" dirty="0">
                <a:solidFill>
                  <a:srgbClr val="FFFFFF"/>
                </a:solidFill>
                <a:latin typeface="Century Gothic"/>
                <a:cs typeface="Century Gothic"/>
              </a:rPr>
              <a:t>с</a:t>
            </a:r>
            <a:r>
              <a:rPr sz="1600" spc="120" dirty="0">
                <a:solidFill>
                  <a:srgbClr val="FFFFFF"/>
                </a:solidFill>
                <a:latin typeface="Century Gothic"/>
                <a:cs typeface="Century Gothic"/>
              </a:rPr>
              <a:t>н</a:t>
            </a:r>
            <a:r>
              <a:rPr sz="1600" spc="-173" dirty="0">
                <a:solidFill>
                  <a:srgbClr val="FFFFFF"/>
                </a:solidFill>
                <a:latin typeface="Century Gothic"/>
                <a:cs typeface="Century Gothic"/>
              </a:rPr>
              <a:t>а</a:t>
            </a:r>
            <a:r>
              <a:rPr sz="1600" spc="33" dirty="0">
                <a:solidFill>
                  <a:srgbClr val="FFFFFF"/>
                </a:solidFill>
                <a:latin typeface="Century Gothic"/>
                <a:cs typeface="Century Gothic"/>
              </a:rPr>
              <a:t>бж</a:t>
            </a:r>
            <a:r>
              <a:rPr sz="1600" spc="-173" dirty="0">
                <a:solidFill>
                  <a:srgbClr val="FFFFFF"/>
                </a:solidFill>
                <a:latin typeface="Century Gothic"/>
                <a:cs typeface="Century Gothic"/>
              </a:rPr>
              <a:t>а</a:t>
            </a:r>
            <a:r>
              <a:rPr sz="1600" spc="40" dirty="0">
                <a:solidFill>
                  <a:srgbClr val="FFFFFF"/>
                </a:solidFill>
                <a:latin typeface="Century Gothic"/>
                <a:cs typeface="Century Gothic"/>
              </a:rPr>
              <a:t>ю</a:t>
            </a:r>
            <a:r>
              <a:rPr sz="1600" spc="-87" dirty="0">
                <a:solidFill>
                  <a:srgbClr val="FFFFFF"/>
                </a:solidFill>
                <a:latin typeface="Century Gothic"/>
                <a:cs typeface="Century Gothic"/>
              </a:rPr>
              <a:t>ще</a:t>
            </a:r>
            <a:r>
              <a:rPr sz="1600" spc="67" dirty="0">
                <a:solidFill>
                  <a:srgbClr val="FFFFFF"/>
                </a:solidFill>
                <a:latin typeface="Century Gothic"/>
                <a:cs typeface="Century Gothic"/>
              </a:rPr>
              <a:t>й  </a:t>
            </a:r>
            <a:r>
              <a:rPr sz="1600" spc="40" dirty="0">
                <a:solidFill>
                  <a:srgbClr val="FFFFFF"/>
                </a:solidFill>
                <a:latin typeface="Century Gothic"/>
                <a:cs typeface="Century Gothic"/>
              </a:rPr>
              <a:t>организации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249837" y="392684"/>
            <a:ext cx="4201160" cy="305276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6933">
              <a:spcBef>
                <a:spcPts val="140"/>
              </a:spcBef>
            </a:pPr>
            <a:r>
              <a:rPr sz="1867" spc="-53" dirty="0">
                <a:solidFill>
                  <a:srgbClr val="585858"/>
                </a:solidFill>
                <a:latin typeface="Century Gothic"/>
                <a:cs typeface="Century Gothic"/>
              </a:rPr>
              <a:t>работами,</a:t>
            </a:r>
            <a:r>
              <a:rPr sz="1867" spc="-60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1867" b="1" spc="272" dirty="0">
                <a:solidFill>
                  <a:srgbClr val="C00000"/>
                </a:solidFill>
                <a:latin typeface="Calibri"/>
                <a:cs typeface="Calibri"/>
              </a:rPr>
              <a:t>несёт</a:t>
            </a:r>
            <a:r>
              <a:rPr sz="1867" b="1" spc="93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67" b="1" spc="272" dirty="0">
                <a:solidFill>
                  <a:srgbClr val="C00000"/>
                </a:solidFill>
                <a:latin typeface="Calibri"/>
                <a:cs typeface="Calibri"/>
              </a:rPr>
              <a:t>наша</a:t>
            </a:r>
            <a:r>
              <a:rPr sz="1867" b="1" spc="1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67" b="1" spc="247" dirty="0">
                <a:solidFill>
                  <a:srgbClr val="C00000"/>
                </a:solidFill>
                <a:latin typeface="Calibri"/>
                <a:cs typeface="Calibri"/>
              </a:rPr>
              <a:t>компания</a:t>
            </a:r>
            <a:endParaRPr sz="1867">
              <a:latin typeface="Calibri"/>
              <a:cs typeface="Calibri"/>
            </a:endParaRPr>
          </a:p>
        </p:txBody>
      </p:sp>
      <p:sp>
        <p:nvSpPr>
          <p:cNvPr id="34" name="object 128"/>
          <p:cNvSpPr/>
          <p:nvPr/>
        </p:nvSpPr>
        <p:spPr>
          <a:xfrm>
            <a:off x="9922601" y="6535920"/>
            <a:ext cx="351859" cy="235510"/>
          </a:xfrm>
          <a:custGeom>
            <a:avLst/>
            <a:gdLst/>
            <a:ahLst/>
            <a:cxnLst/>
            <a:rect l="l" t="t" r="r" b="b"/>
            <a:pathLst>
              <a:path w="308610" h="259715">
                <a:moveTo>
                  <a:pt x="150428" y="0"/>
                </a:moveTo>
                <a:lnTo>
                  <a:pt x="96033" y="5643"/>
                </a:lnTo>
                <a:lnTo>
                  <a:pt x="52470" y="22565"/>
                </a:lnTo>
                <a:lnTo>
                  <a:pt x="21535" y="49248"/>
                </a:lnTo>
                <a:lnTo>
                  <a:pt x="5013" y="84164"/>
                </a:lnTo>
                <a:lnTo>
                  <a:pt x="68411" y="88106"/>
                </a:lnTo>
                <a:lnTo>
                  <a:pt x="72933" y="80463"/>
                </a:lnTo>
                <a:lnTo>
                  <a:pt x="79334" y="73646"/>
                </a:lnTo>
                <a:lnTo>
                  <a:pt x="122045" y="55382"/>
                </a:lnTo>
                <a:lnTo>
                  <a:pt x="150428" y="53009"/>
                </a:lnTo>
                <a:lnTo>
                  <a:pt x="167194" y="53837"/>
                </a:lnTo>
                <a:lnTo>
                  <a:pt x="208094" y="66262"/>
                </a:lnTo>
                <a:lnTo>
                  <a:pt x="238535" y="103154"/>
                </a:lnTo>
                <a:lnTo>
                  <a:pt x="119984" y="103154"/>
                </a:lnTo>
                <a:lnTo>
                  <a:pt x="119984" y="151858"/>
                </a:lnTo>
                <a:lnTo>
                  <a:pt x="239608" y="151858"/>
                </a:lnTo>
                <a:lnTo>
                  <a:pt x="234985" y="163889"/>
                </a:lnTo>
                <a:lnTo>
                  <a:pt x="208626" y="191794"/>
                </a:lnTo>
                <a:lnTo>
                  <a:pt x="164541" y="205394"/>
                </a:lnTo>
                <a:lnTo>
                  <a:pt x="146135" y="206301"/>
                </a:lnTo>
                <a:lnTo>
                  <a:pt x="130394" y="205617"/>
                </a:lnTo>
                <a:lnTo>
                  <a:pt x="92052" y="195375"/>
                </a:lnTo>
                <a:lnTo>
                  <a:pt x="63751" y="167262"/>
                </a:lnTo>
                <a:lnTo>
                  <a:pt x="0" y="170484"/>
                </a:lnTo>
                <a:lnTo>
                  <a:pt x="15446" y="208451"/>
                </a:lnTo>
                <a:lnTo>
                  <a:pt x="45305" y="236390"/>
                </a:lnTo>
                <a:lnTo>
                  <a:pt x="89048" y="253578"/>
                </a:lnTo>
                <a:lnTo>
                  <a:pt x="146135" y="259308"/>
                </a:lnTo>
                <a:lnTo>
                  <a:pt x="182474" y="257148"/>
                </a:lnTo>
                <a:lnTo>
                  <a:pt x="242195" y="239866"/>
                </a:lnTo>
                <a:lnTo>
                  <a:pt x="284143" y="205841"/>
                </a:lnTo>
                <a:lnTo>
                  <a:pt x="305363" y="158298"/>
                </a:lnTo>
                <a:lnTo>
                  <a:pt x="308015" y="129658"/>
                </a:lnTo>
                <a:lnTo>
                  <a:pt x="305430" y="101012"/>
                </a:lnTo>
                <a:lnTo>
                  <a:pt x="284748" y="53465"/>
                </a:lnTo>
                <a:lnTo>
                  <a:pt x="243872" y="19440"/>
                </a:lnTo>
                <a:lnTo>
                  <a:pt x="185763" y="2160"/>
                </a:lnTo>
                <a:lnTo>
                  <a:pt x="150428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35" name="object 129"/>
          <p:cNvSpPr/>
          <p:nvPr/>
        </p:nvSpPr>
        <p:spPr>
          <a:xfrm>
            <a:off x="10334366" y="6675836"/>
            <a:ext cx="74571" cy="90979"/>
          </a:xfrm>
          <a:custGeom>
            <a:avLst/>
            <a:gdLst/>
            <a:ahLst/>
            <a:cxnLst/>
            <a:rect l="l" t="t" r="r" b="b"/>
            <a:pathLst>
              <a:path w="65405" h="100330">
                <a:moveTo>
                  <a:pt x="0" y="100329"/>
                </a:moveTo>
                <a:lnTo>
                  <a:pt x="65189" y="100329"/>
                </a:lnTo>
                <a:lnTo>
                  <a:pt x="65189" y="0"/>
                </a:lnTo>
                <a:lnTo>
                  <a:pt x="0" y="0"/>
                </a:lnTo>
                <a:lnTo>
                  <a:pt x="0" y="100329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36" name="object 130"/>
          <p:cNvSpPr/>
          <p:nvPr/>
        </p:nvSpPr>
        <p:spPr>
          <a:xfrm>
            <a:off x="10334365" y="6539942"/>
            <a:ext cx="327244" cy="226873"/>
          </a:xfrm>
          <a:custGeom>
            <a:avLst/>
            <a:gdLst/>
            <a:ahLst/>
            <a:cxnLst/>
            <a:rect l="l" t="t" r="r" b="b"/>
            <a:pathLst>
              <a:path w="287019" h="250190">
                <a:moveTo>
                  <a:pt x="286880" y="0"/>
                </a:moveTo>
                <a:lnTo>
                  <a:pt x="221703" y="0"/>
                </a:lnTo>
                <a:lnTo>
                  <a:pt x="221703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03" y="149860"/>
                </a:lnTo>
                <a:lnTo>
                  <a:pt x="221703" y="250190"/>
                </a:lnTo>
                <a:lnTo>
                  <a:pt x="286880" y="250190"/>
                </a:lnTo>
                <a:lnTo>
                  <a:pt x="286880" y="149860"/>
                </a:lnTo>
                <a:lnTo>
                  <a:pt x="286880" y="96520"/>
                </a:lnTo>
                <a:lnTo>
                  <a:pt x="286880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37" name="object 131"/>
          <p:cNvSpPr/>
          <p:nvPr/>
        </p:nvSpPr>
        <p:spPr>
          <a:xfrm>
            <a:off x="10732907" y="6539942"/>
            <a:ext cx="292492" cy="226873"/>
          </a:xfrm>
          <a:custGeom>
            <a:avLst/>
            <a:gdLst/>
            <a:ahLst/>
            <a:cxnLst/>
            <a:rect l="l" t="t" r="r" b="b"/>
            <a:pathLst>
              <a:path w="256539" h="250190">
                <a:moveTo>
                  <a:pt x="256095" y="199390"/>
                </a:moveTo>
                <a:lnTo>
                  <a:pt x="65189" y="199390"/>
                </a:lnTo>
                <a:lnTo>
                  <a:pt x="65189" y="147320"/>
                </a:lnTo>
                <a:lnTo>
                  <a:pt x="209524" y="147320"/>
                </a:lnTo>
                <a:lnTo>
                  <a:pt x="209524" y="99060"/>
                </a:lnTo>
                <a:lnTo>
                  <a:pt x="65189" y="99060"/>
                </a:lnTo>
                <a:lnTo>
                  <a:pt x="65189" y="50800"/>
                </a:lnTo>
                <a:lnTo>
                  <a:pt x="248920" y="50800"/>
                </a:lnTo>
                <a:lnTo>
                  <a:pt x="248920" y="0"/>
                </a:lnTo>
                <a:lnTo>
                  <a:pt x="0" y="0"/>
                </a:lnTo>
                <a:lnTo>
                  <a:pt x="0" y="50800"/>
                </a:lnTo>
                <a:lnTo>
                  <a:pt x="0" y="99060"/>
                </a:lnTo>
                <a:lnTo>
                  <a:pt x="0" y="147320"/>
                </a:lnTo>
                <a:lnTo>
                  <a:pt x="0" y="199390"/>
                </a:lnTo>
                <a:lnTo>
                  <a:pt x="0" y="250190"/>
                </a:lnTo>
                <a:lnTo>
                  <a:pt x="256095" y="250190"/>
                </a:lnTo>
                <a:lnTo>
                  <a:pt x="256095" y="19939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38" name="object 132"/>
          <p:cNvSpPr/>
          <p:nvPr/>
        </p:nvSpPr>
        <p:spPr>
          <a:xfrm>
            <a:off x="11079611" y="6539822"/>
            <a:ext cx="310592" cy="227448"/>
          </a:xfrm>
          <a:custGeom>
            <a:avLst/>
            <a:gdLst/>
            <a:ahLst/>
            <a:cxnLst/>
            <a:rect l="l" t="t" r="r" b="b"/>
            <a:pathLst>
              <a:path w="272414" h="250825">
                <a:moveTo>
                  <a:pt x="171197" y="0"/>
                </a:moveTo>
                <a:lnTo>
                  <a:pt x="0" y="0"/>
                </a:lnTo>
                <a:lnTo>
                  <a:pt x="0" y="250704"/>
                </a:lnTo>
                <a:lnTo>
                  <a:pt x="65187" y="250704"/>
                </a:lnTo>
                <a:lnTo>
                  <a:pt x="65187" y="162245"/>
                </a:lnTo>
                <a:lnTo>
                  <a:pt x="171197" y="162245"/>
                </a:lnTo>
                <a:lnTo>
                  <a:pt x="212658" y="157453"/>
                </a:lnTo>
                <a:lnTo>
                  <a:pt x="256531" y="132123"/>
                </a:lnTo>
                <a:lnTo>
                  <a:pt x="266990" y="112101"/>
                </a:lnTo>
                <a:lnTo>
                  <a:pt x="65187" y="112101"/>
                </a:lnTo>
                <a:lnTo>
                  <a:pt x="65187" y="53362"/>
                </a:lnTo>
                <a:lnTo>
                  <a:pt x="266890" y="53362"/>
                </a:lnTo>
                <a:lnTo>
                  <a:pt x="264766" y="46648"/>
                </a:lnTo>
                <a:lnTo>
                  <a:pt x="228417" y="11681"/>
                </a:lnTo>
                <a:lnTo>
                  <a:pt x="192242" y="1297"/>
                </a:lnTo>
                <a:lnTo>
                  <a:pt x="171197" y="0"/>
                </a:lnTo>
                <a:close/>
              </a:path>
              <a:path w="272414" h="250825">
                <a:moveTo>
                  <a:pt x="266890" y="53362"/>
                </a:moveTo>
                <a:lnTo>
                  <a:pt x="167979" y="53362"/>
                </a:lnTo>
                <a:lnTo>
                  <a:pt x="176462" y="53822"/>
                </a:lnTo>
                <a:lnTo>
                  <a:pt x="184004" y="55200"/>
                </a:lnTo>
                <a:lnTo>
                  <a:pt x="190607" y="57495"/>
                </a:lnTo>
                <a:lnTo>
                  <a:pt x="196270" y="60707"/>
                </a:lnTo>
                <a:lnTo>
                  <a:pt x="203197" y="65603"/>
                </a:lnTo>
                <a:lnTo>
                  <a:pt x="206660" y="72943"/>
                </a:lnTo>
                <a:lnTo>
                  <a:pt x="206660" y="92287"/>
                </a:lnTo>
                <a:lnTo>
                  <a:pt x="167979" y="112101"/>
                </a:lnTo>
                <a:lnTo>
                  <a:pt x="266990" y="112101"/>
                </a:lnTo>
                <a:lnTo>
                  <a:pt x="270137" y="101948"/>
                </a:lnTo>
                <a:lnTo>
                  <a:pt x="271838" y="82735"/>
                </a:lnTo>
                <a:lnTo>
                  <a:pt x="270070" y="63415"/>
                </a:lnTo>
                <a:lnTo>
                  <a:pt x="266890" y="53362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39" name="object 133"/>
          <p:cNvSpPr/>
          <p:nvPr/>
        </p:nvSpPr>
        <p:spPr>
          <a:xfrm>
            <a:off x="11440999" y="6535924"/>
            <a:ext cx="653039" cy="235510"/>
          </a:xfrm>
          <a:custGeom>
            <a:avLst/>
            <a:gdLst/>
            <a:ahLst/>
            <a:cxnLst/>
            <a:rect l="l" t="t" r="r" b="b"/>
            <a:pathLst>
              <a:path w="572770" h="259715">
                <a:moveTo>
                  <a:pt x="230289" y="4432"/>
                </a:moveTo>
                <a:lnTo>
                  <a:pt x="0" y="4432"/>
                </a:lnTo>
                <a:lnTo>
                  <a:pt x="0" y="57772"/>
                </a:lnTo>
                <a:lnTo>
                  <a:pt x="0" y="254622"/>
                </a:lnTo>
                <a:lnTo>
                  <a:pt x="65189" y="254622"/>
                </a:lnTo>
                <a:lnTo>
                  <a:pt x="65189" y="57772"/>
                </a:lnTo>
                <a:lnTo>
                  <a:pt x="230289" y="57772"/>
                </a:lnTo>
                <a:lnTo>
                  <a:pt x="230289" y="4432"/>
                </a:lnTo>
                <a:close/>
              </a:path>
              <a:path w="572770" h="259715">
                <a:moveTo>
                  <a:pt x="572566" y="129654"/>
                </a:moveTo>
                <a:lnTo>
                  <a:pt x="561771" y="75844"/>
                </a:lnTo>
                <a:lnTo>
                  <a:pt x="529399" y="34747"/>
                </a:lnTo>
                <a:lnTo>
                  <a:pt x="507377" y="20624"/>
                </a:lnTo>
                <a:lnTo>
                  <a:pt x="507377" y="129654"/>
                </a:lnTo>
                <a:lnTo>
                  <a:pt x="505764" y="146024"/>
                </a:lnTo>
                <a:lnTo>
                  <a:pt x="481596" y="185166"/>
                </a:lnTo>
                <a:lnTo>
                  <a:pt x="431228" y="204978"/>
                </a:lnTo>
                <a:lnTo>
                  <a:pt x="409244" y="206298"/>
                </a:lnTo>
                <a:lnTo>
                  <a:pt x="387108" y="204978"/>
                </a:lnTo>
                <a:lnTo>
                  <a:pt x="336537" y="185166"/>
                </a:lnTo>
                <a:lnTo>
                  <a:pt x="312369" y="146024"/>
                </a:lnTo>
                <a:lnTo>
                  <a:pt x="310756" y="129654"/>
                </a:lnTo>
                <a:lnTo>
                  <a:pt x="312369" y="113296"/>
                </a:lnTo>
                <a:lnTo>
                  <a:pt x="336537" y="74142"/>
                </a:lnTo>
                <a:lnTo>
                  <a:pt x="387108" y="54330"/>
                </a:lnTo>
                <a:lnTo>
                  <a:pt x="409244" y="53009"/>
                </a:lnTo>
                <a:lnTo>
                  <a:pt x="431228" y="54330"/>
                </a:lnTo>
                <a:lnTo>
                  <a:pt x="481596" y="74142"/>
                </a:lnTo>
                <a:lnTo>
                  <a:pt x="505764" y="113296"/>
                </a:lnTo>
                <a:lnTo>
                  <a:pt x="507377" y="129654"/>
                </a:lnTo>
                <a:lnTo>
                  <a:pt x="507377" y="20624"/>
                </a:lnTo>
                <a:lnTo>
                  <a:pt x="505714" y="19545"/>
                </a:lnTo>
                <a:lnTo>
                  <a:pt x="477786" y="8686"/>
                </a:lnTo>
                <a:lnTo>
                  <a:pt x="445630" y="2171"/>
                </a:lnTo>
                <a:lnTo>
                  <a:pt x="409244" y="0"/>
                </a:lnTo>
                <a:lnTo>
                  <a:pt x="372846" y="2171"/>
                </a:lnTo>
                <a:lnTo>
                  <a:pt x="312674" y="19545"/>
                </a:lnTo>
                <a:lnTo>
                  <a:pt x="269938" y="53708"/>
                </a:lnTo>
                <a:lnTo>
                  <a:pt x="248272" y="101168"/>
                </a:lnTo>
                <a:lnTo>
                  <a:pt x="245567" y="129654"/>
                </a:lnTo>
                <a:lnTo>
                  <a:pt x="248272" y="158153"/>
                </a:lnTo>
                <a:lnTo>
                  <a:pt x="269938" y="205613"/>
                </a:lnTo>
                <a:lnTo>
                  <a:pt x="312674" y="239763"/>
                </a:lnTo>
                <a:lnTo>
                  <a:pt x="372846" y="257136"/>
                </a:lnTo>
                <a:lnTo>
                  <a:pt x="409244" y="259308"/>
                </a:lnTo>
                <a:lnTo>
                  <a:pt x="445630" y="257136"/>
                </a:lnTo>
                <a:lnTo>
                  <a:pt x="477786" y="250621"/>
                </a:lnTo>
                <a:lnTo>
                  <a:pt x="505714" y="239763"/>
                </a:lnTo>
                <a:lnTo>
                  <a:pt x="529399" y="224574"/>
                </a:lnTo>
                <a:lnTo>
                  <a:pt x="547598" y="206298"/>
                </a:lnTo>
                <a:lnTo>
                  <a:pt x="548284" y="205613"/>
                </a:lnTo>
                <a:lnTo>
                  <a:pt x="561771" y="183464"/>
                </a:lnTo>
                <a:lnTo>
                  <a:pt x="569861" y="158153"/>
                </a:lnTo>
                <a:lnTo>
                  <a:pt x="572566" y="12965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40" name="object 134"/>
          <p:cNvSpPr/>
          <p:nvPr/>
        </p:nvSpPr>
        <p:spPr>
          <a:xfrm>
            <a:off x="9922588" y="6213753"/>
            <a:ext cx="868789" cy="235510"/>
          </a:xfrm>
          <a:custGeom>
            <a:avLst/>
            <a:gdLst/>
            <a:ahLst/>
            <a:cxnLst/>
            <a:rect l="l" t="t" r="r" b="b"/>
            <a:pathLst>
              <a:path w="762000" h="259715">
                <a:moveTo>
                  <a:pt x="303161" y="4114"/>
                </a:moveTo>
                <a:lnTo>
                  <a:pt x="0" y="4114"/>
                </a:lnTo>
                <a:lnTo>
                  <a:pt x="0" y="57454"/>
                </a:lnTo>
                <a:lnTo>
                  <a:pt x="119176" y="57454"/>
                </a:lnTo>
                <a:lnTo>
                  <a:pt x="119176" y="255574"/>
                </a:lnTo>
                <a:lnTo>
                  <a:pt x="184353" y="255574"/>
                </a:lnTo>
                <a:lnTo>
                  <a:pt x="184353" y="57454"/>
                </a:lnTo>
                <a:lnTo>
                  <a:pt x="303161" y="57454"/>
                </a:lnTo>
                <a:lnTo>
                  <a:pt x="303161" y="4114"/>
                </a:lnTo>
                <a:close/>
              </a:path>
              <a:path w="762000" h="259715">
                <a:moveTo>
                  <a:pt x="655002" y="129654"/>
                </a:moveTo>
                <a:lnTo>
                  <a:pt x="652310" y="101155"/>
                </a:lnTo>
                <a:lnTo>
                  <a:pt x="644220" y="75831"/>
                </a:lnTo>
                <a:lnTo>
                  <a:pt x="630732" y="53695"/>
                </a:lnTo>
                <a:lnTo>
                  <a:pt x="630034" y="52997"/>
                </a:lnTo>
                <a:lnTo>
                  <a:pt x="611847" y="34734"/>
                </a:lnTo>
                <a:lnTo>
                  <a:pt x="589813" y="20612"/>
                </a:lnTo>
                <a:lnTo>
                  <a:pt x="589813" y="129654"/>
                </a:lnTo>
                <a:lnTo>
                  <a:pt x="588200" y="146011"/>
                </a:lnTo>
                <a:lnTo>
                  <a:pt x="564032" y="185166"/>
                </a:lnTo>
                <a:lnTo>
                  <a:pt x="513664" y="204978"/>
                </a:lnTo>
                <a:lnTo>
                  <a:pt x="491680" y="206298"/>
                </a:lnTo>
                <a:lnTo>
                  <a:pt x="469544" y="204978"/>
                </a:lnTo>
                <a:lnTo>
                  <a:pt x="418973" y="185166"/>
                </a:lnTo>
                <a:lnTo>
                  <a:pt x="394792" y="146011"/>
                </a:lnTo>
                <a:lnTo>
                  <a:pt x="393192" y="129654"/>
                </a:lnTo>
                <a:lnTo>
                  <a:pt x="394792" y="113284"/>
                </a:lnTo>
                <a:lnTo>
                  <a:pt x="418973" y="74129"/>
                </a:lnTo>
                <a:lnTo>
                  <a:pt x="469544" y="54330"/>
                </a:lnTo>
                <a:lnTo>
                  <a:pt x="491680" y="52997"/>
                </a:lnTo>
                <a:lnTo>
                  <a:pt x="513664" y="54330"/>
                </a:lnTo>
                <a:lnTo>
                  <a:pt x="564032" y="74129"/>
                </a:lnTo>
                <a:lnTo>
                  <a:pt x="588200" y="113284"/>
                </a:lnTo>
                <a:lnTo>
                  <a:pt x="589813" y="129654"/>
                </a:lnTo>
                <a:lnTo>
                  <a:pt x="589813" y="20612"/>
                </a:lnTo>
                <a:lnTo>
                  <a:pt x="588149" y="19532"/>
                </a:lnTo>
                <a:lnTo>
                  <a:pt x="560222" y="8686"/>
                </a:lnTo>
                <a:lnTo>
                  <a:pt x="528066" y="2171"/>
                </a:lnTo>
                <a:lnTo>
                  <a:pt x="491680" y="0"/>
                </a:lnTo>
                <a:lnTo>
                  <a:pt x="455282" y="2171"/>
                </a:lnTo>
                <a:lnTo>
                  <a:pt x="395122" y="19532"/>
                </a:lnTo>
                <a:lnTo>
                  <a:pt x="352386" y="53695"/>
                </a:lnTo>
                <a:lnTo>
                  <a:pt x="330708" y="101155"/>
                </a:lnTo>
                <a:lnTo>
                  <a:pt x="328002" y="129654"/>
                </a:lnTo>
                <a:lnTo>
                  <a:pt x="330708" y="158153"/>
                </a:lnTo>
                <a:lnTo>
                  <a:pt x="352386" y="205600"/>
                </a:lnTo>
                <a:lnTo>
                  <a:pt x="395122" y="239763"/>
                </a:lnTo>
                <a:lnTo>
                  <a:pt x="455282" y="257136"/>
                </a:lnTo>
                <a:lnTo>
                  <a:pt x="491680" y="259295"/>
                </a:lnTo>
                <a:lnTo>
                  <a:pt x="528066" y="257136"/>
                </a:lnTo>
                <a:lnTo>
                  <a:pt x="560222" y="250621"/>
                </a:lnTo>
                <a:lnTo>
                  <a:pt x="588149" y="239763"/>
                </a:lnTo>
                <a:lnTo>
                  <a:pt x="611847" y="224561"/>
                </a:lnTo>
                <a:lnTo>
                  <a:pt x="630034" y="206298"/>
                </a:lnTo>
                <a:lnTo>
                  <a:pt x="630732" y="205600"/>
                </a:lnTo>
                <a:lnTo>
                  <a:pt x="644220" y="183464"/>
                </a:lnTo>
                <a:lnTo>
                  <a:pt x="652310" y="158153"/>
                </a:lnTo>
                <a:lnTo>
                  <a:pt x="655002" y="129654"/>
                </a:lnTo>
                <a:close/>
              </a:path>
              <a:path w="762000" h="259715">
                <a:moveTo>
                  <a:pt x="761961" y="153974"/>
                </a:moveTo>
                <a:lnTo>
                  <a:pt x="696772" y="153974"/>
                </a:lnTo>
                <a:lnTo>
                  <a:pt x="696772" y="255574"/>
                </a:lnTo>
                <a:lnTo>
                  <a:pt x="761961" y="255574"/>
                </a:lnTo>
                <a:lnTo>
                  <a:pt x="761961" y="15397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135"/>
          <p:cNvSpPr/>
          <p:nvPr/>
        </p:nvSpPr>
        <p:spPr>
          <a:xfrm>
            <a:off x="10717008" y="6217484"/>
            <a:ext cx="327244" cy="228024"/>
          </a:xfrm>
          <a:custGeom>
            <a:avLst/>
            <a:gdLst/>
            <a:ahLst/>
            <a:cxnLst/>
            <a:rect l="l" t="t" r="r" b="b"/>
            <a:pathLst>
              <a:path w="287019" h="251459">
                <a:moveTo>
                  <a:pt x="286893" y="0"/>
                </a:moveTo>
                <a:lnTo>
                  <a:pt x="221716" y="0"/>
                </a:lnTo>
                <a:lnTo>
                  <a:pt x="221716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16" y="149860"/>
                </a:lnTo>
                <a:lnTo>
                  <a:pt x="221716" y="251460"/>
                </a:lnTo>
                <a:lnTo>
                  <a:pt x="286893" y="251460"/>
                </a:lnTo>
                <a:lnTo>
                  <a:pt x="286893" y="149860"/>
                </a:lnTo>
                <a:lnTo>
                  <a:pt x="286893" y="96520"/>
                </a:lnTo>
                <a:lnTo>
                  <a:pt x="286893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136"/>
          <p:cNvSpPr/>
          <p:nvPr/>
        </p:nvSpPr>
        <p:spPr>
          <a:xfrm>
            <a:off x="11100347" y="6213753"/>
            <a:ext cx="713855" cy="235510"/>
          </a:xfrm>
          <a:custGeom>
            <a:avLst/>
            <a:gdLst/>
            <a:ahLst/>
            <a:cxnLst/>
            <a:rect l="l" t="t" r="r" b="b"/>
            <a:pathLst>
              <a:path w="626110" h="259715">
                <a:moveTo>
                  <a:pt x="315175" y="4292"/>
                </a:moveTo>
                <a:lnTo>
                  <a:pt x="244614" y="4292"/>
                </a:lnTo>
                <a:lnTo>
                  <a:pt x="171564" y="156514"/>
                </a:lnTo>
                <a:lnTo>
                  <a:pt x="72707" y="4292"/>
                </a:lnTo>
                <a:lnTo>
                  <a:pt x="0" y="4292"/>
                </a:lnTo>
                <a:lnTo>
                  <a:pt x="122847" y="181584"/>
                </a:lnTo>
                <a:lnTo>
                  <a:pt x="150431" y="181584"/>
                </a:lnTo>
                <a:lnTo>
                  <a:pt x="150063" y="183019"/>
                </a:lnTo>
                <a:lnTo>
                  <a:pt x="142989" y="192735"/>
                </a:lnTo>
                <a:lnTo>
                  <a:pt x="133235" y="199669"/>
                </a:lnTo>
                <a:lnTo>
                  <a:pt x="120789" y="203835"/>
                </a:lnTo>
                <a:lnTo>
                  <a:pt x="105651" y="205219"/>
                </a:lnTo>
                <a:lnTo>
                  <a:pt x="87388" y="204774"/>
                </a:lnTo>
                <a:lnTo>
                  <a:pt x="68402" y="203428"/>
                </a:lnTo>
                <a:lnTo>
                  <a:pt x="68402" y="254292"/>
                </a:lnTo>
                <a:lnTo>
                  <a:pt x="80848" y="255549"/>
                </a:lnTo>
                <a:lnTo>
                  <a:pt x="92405" y="256438"/>
                </a:lnTo>
                <a:lnTo>
                  <a:pt x="103060" y="256971"/>
                </a:lnTo>
                <a:lnTo>
                  <a:pt x="112826" y="257149"/>
                </a:lnTo>
                <a:lnTo>
                  <a:pt x="125920" y="256616"/>
                </a:lnTo>
                <a:lnTo>
                  <a:pt x="168173" y="243789"/>
                </a:lnTo>
                <a:lnTo>
                  <a:pt x="198577" y="214922"/>
                </a:lnTo>
                <a:lnTo>
                  <a:pt x="221348" y="177647"/>
                </a:lnTo>
                <a:lnTo>
                  <a:pt x="315175" y="4292"/>
                </a:lnTo>
                <a:close/>
              </a:path>
              <a:path w="626110" h="259715">
                <a:moveTo>
                  <a:pt x="625703" y="167614"/>
                </a:moveTo>
                <a:lnTo>
                  <a:pt x="562660" y="164388"/>
                </a:lnTo>
                <a:lnTo>
                  <a:pt x="558825" y="173266"/>
                </a:lnTo>
                <a:lnTo>
                  <a:pt x="553046" y="181267"/>
                </a:lnTo>
                <a:lnTo>
                  <a:pt x="511136" y="203390"/>
                </a:lnTo>
                <a:lnTo>
                  <a:pt x="480288" y="206298"/>
                </a:lnTo>
                <a:lnTo>
                  <a:pt x="458368" y="204990"/>
                </a:lnTo>
                <a:lnTo>
                  <a:pt x="409016" y="185343"/>
                </a:lnTo>
                <a:lnTo>
                  <a:pt x="385851" y="146164"/>
                </a:lnTo>
                <a:lnTo>
                  <a:pt x="384302" y="129654"/>
                </a:lnTo>
                <a:lnTo>
                  <a:pt x="385787" y="113144"/>
                </a:lnTo>
                <a:lnTo>
                  <a:pt x="408127" y="73952"/>
                </a:lnTo>
                <a:lnTo>
                  <a:pt x="455028" y="54317"/>
                </a:lnTo>
                <a:lnTo>
                  <a:pt x="475640" y="52997"/>
                </a:lnTo>
                <a:lnTo>
                  <a:pt x="490829" y="53657"/>
                </a:lnTo>
                <a:lnTo>
                  <a:pt x="529717" y="63385"/>
                </a:lnTo>
                <a:lnTo>
                  <a:pt x="558368" y="90970"/>
                </a:lnTo>
                <a:lnTo>
                  <a:pt x="621042" y="87033"/>
                </a:lnTo>
                <a:lnTo>
                  <a:pt x="605282" y="51079"/>
                </a:lnTo>
                <a:lnTo>
                  <a:pt x="574484" y="23456"/>
                </a:lnTo>
                <a:lnTo>
                  <a:pt x="530606" y="5854"/>
                </a:lnTo>
                <a:lnTo>
                  <a:pt x="475640" y="0"/>
                </a:lnTo>
                <a:lnTo>
                  <a:pt x="440626" y="2159"/>
                </a:lnTo>
                <a:lnTo>
                  <a:pt x="382955" y="19443"/>
                </a:lnTo>
                <a:lnTo>
                  <a:pt x="342290" y="53467"/>
                </a:lnTo>
                <a:lnTo>
                  <a:pt x="321691" y="101003"/>
                </a:lnTo>
                <a:lnTo>
                  <a:pt x="319112" y="129654"/>
                </a:lnTo>
                <a:lnTo>
                  <a:pt x="321754" y="158292"/>
                </a:lnTo>
                <a:lnTo>
                  <a:pt x="342785" y="205841"/>
                </a:lnTo>
                <a:lnTo>
                  <a:pt x="384429" y="239864"/>
                </a:lnTo>
                <a:lnTo>
                  <a:pt x="443966" y="257136"/>
                </a:lnTo>
                <a:lnTo>
                  <a:pt x="480288" y="259295"/>
                </a:lnTo>
                <a:lnTo>
                  <a:pt x="510654" y="257810"/>
                </a:lnTo>
                <a:lnTo>
                  <a:pt x="561238" y="245910"/>
                </a:lnTo>
                <a:lnTo>
                  <a:pt x="598131" y="222313"/>
                </a:lnTo>
                <a:lnTo>
                  <a:pt x="620255" y="188379"/>
                </a:lnTo>
                <a:lnTo>
                  <a:pt x="625703" y="16761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137"/>
          <p:cNvGrpSpPr/>
          <p:nvPr/>
        </p:nvGrpSpPr>
        <p:grpSpPr>
          <a:xfrm>
            <a:off x="9117437" y="6213754"/>
            <a:ext cx="589399" cy="462082"/>
            <a:chOff x="756726" y="916805"/>
            <a:chExt cx="606425" cy="606425"/>
          </a:xfrm>
        </p:grpSpPr>
        <p:sp>
          <p:nvSpPr>
            <p:cNvPr id="44" name="object 138"/>
            <p:cNvSpPr/>
            <p:nvPr/>
          </p:nvSpPr>
          <p:spPr>
            <a:xfrm>
              <a:off x="756726" y="916805"/>
              <a:ext cx="606425" cy="606425"/>
            </a:xfrm>
            <a:custGeom>
              <a:avLst/>
              <a:gdLst/>
              <a:ahLst/>
              <a:cxnLst/>
              <a:rect l="l" t="t" r="r" b="b"/>
              <a:pathLst>
                <a:path w="606425" h="606425">
                  <a:moveTo>
                    <a:pt x="603335" y="0"/>
                  </a:moveTo>
                  <a:lnTo>
                    <a:pt x="302997" y="0"/>
                  </a:lnTo>
                  <a:lnTo>
                    <a:pt x="254016" y="3984"/>
                  </a:lnTo>
                  <a:lnTo>
                    <a:pt x="207489" y="15514"/>
                  </a:lnTo>
                  <a:lnTo>
                    <a:pt x="164052" y="33952"/>
                  </a:lnTo>
                  <a:lnTo>
                    <a:pt x="124344" y="58662"/>
                  </a:lnTo>
                  <a:lnTo>
                    <a:pt x="89002" y="89005"/>
                  </a:lnTo>
                  <a:lnTo>
                    <a:pt x="58659" y="124346"/>
                  </a:lnTo>
                  <a:lnTo>
                    <a:pt x="33950" y="164053"/>
                  </a:lnTo>
                  <a:lnTo>
                    <a:pt x="15513" y="207490"/>
                  </a:lnTo>
                  <a:lnTo>
                    <a:pt x="3984" y="254017"/>
                  </a:lnTo>
                  <a:lnTo>
                    <a:pt x="22" y="302719"/>
                  </a:lnTo>
                  <a:lnTo>
                    <a:pt x="0" y="603333"/>
                  </a:lnTo>
                  <a:lnTo>
                    <a:pt x="2660" y="605994"/>
                  </a:lnTo>
                  <a:lnTo>
                    <a:pt x="302997" y="605994"/>
                  </a:lnTo>
                  <a:lnTo>
                    <a:pt x="351980" y="602010"/>
                  </a:lnTo>
                  <a:lnTo>
                    <a:pt x="398508" y="590481"/>
                  </a:lnTo>
                  <a:lnTo>
                    <a:pt x="441944" y="572045"/>
                  </a:lnTo>
                  <a:lnTo>
                    <a:pt x="481653" y="547339"/>
                  </a:lnTo>
                  <a:lnTo>
                    <a:pt x="64162" y="546835"/>
                  </a:lnTo>
                  <a:lnTo>
                    <a:pt x="59508" y="544048"/>
                  </a:lnTo>
                  <a:lnTo>
                    <a:pt x="58597" y="540406"/>
                  </a:lnTo>
                  <a:lnTo>
                    <a:pt x="197471" y="308940"/>
                  </a:lnTo>
                  <a:lnTo>
                    <a:pt x="65351" y="308940"/>
                  </a:lnTo>
                  <a:lnTo>
                    <a:pt x="63176" y="308908"/>
                  </a:lnTo>
                  <a:lnTo>
                    <a:pt x="61092" y="307717"/>
                  </a:lnTo>
                  <a:lnTo>
                    <a:pt x="58604" y="302719"/>
                  </a:lnTo>
                  <a:lnTo>
                    <a:pt x="59785" y="299159"/>
                  </a:lnTo>
                  <a:lnTo>
                    <a:pt x="537833" y="60144"/>
                  </a:lnTo>
                  <a:lnTo>
                    <a:pt x="539607" y="59187"/>
                  </a:lnTo>
                  <a:lnTo>
                    <a:pt x="541832" y="59161"/>
                  </a:lnTo>
                  <a:lnTo>
                    <a:pt x="605995" y="59161"/>
                  </a:lnTo>
                  <a:lnTo>
                    <a:pt x="605995" y="2663"/>
                  </a:lnTo>
                  <a:lnTo>
                    <a:pt x="603335" y="0"/>
                  </a:lnTo>
                  <a:close/>
                </a:path>
                <a:path w="606425" h="606425">
                  <a:moveTo>
                    <a:pt x="605995" y="59161"/>
                  </a:moveTo>
                  <a:lnTo>
                    <a:pt x="541832" y="59161"/>
                  </a:lnTo>
                  <a:lnTo>
                    <a:pt x="546487" y="61948"/>
                  </a:lnTo>
                  <a:lnTo>
                    <a:pt x="547397" y="65591"/>
                  </a:lnTo>
                  <a:lnTo>
                    <a:pt x="408524" y="297056"/>
                  </a:lnTo>
                  <a:lnTo>
                    <a:pt x="540641" y="297056"/>
                  </a:lnTo>
                  <a:lnTo>
                    <a:pt x="542815" y="297086"/>
                  </a:lnTo>
                  <a:lnTo>
                    <a:pt x="544903" y="298281"/>
                  </a:lnTo>
                  <a:lnTo>
                    <a:pt x="547391" y="303278"/>
                  </a:lnTo>
                  <a:lnTo>
                    <a:pt x="546210" y="306834"/>
                  </a:lnTo>
                  <a:lnTo>
                    <a:pt x="68162" y="545853"/>
                  </a:lnTo>
                  <a:lnTo>
                    <a:pt x="66387" y="546811"/>
                  </a:lnTo>
                  <a:lnTo>
                    <a:pt x="64162" y="546835"/>
                  </a:lnTo>
                  <a:lnTo>
                    <a:pt x="482240" y="546835"/>
                  </a:lnTo>
                  <a:lnTo>
                    <a:pt x="516996" y="516999"/>
                  </a:lnTo>
                  <a:lnTo>
                    <a:pt x="547336" y="481655"/>
                  </a:lnTo>
                  <a:lnTo>
                    <a:pt x="572044" y="441947"/>
                  </a:lnTo>
                  <a:lnTo>
                    <a:pt x="590481" y="398510"/>
                  </a:lnTo>
                  <a:lnTo>
                    <a:pt x="602010" y="351981"/>
                  </a:lnTo>
                  <a:lnTo>
                    <a:pt x="605972" y="303278"/>
                  </a:lnTo>
                  <a:lnTo>
                    <a:pt x="605995" y="59161"/>
                  </a:lnTo>
                  <a:close/>
                </a:path>
              </a:pathLst>
            </a:custGeom>
            <a:solidFill>
              <a:srgbClr val="F065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139"/>
            <p:cNvSpPr/>
            <p:nvPr/>
          </p:nvSpPr>
          <p:spPr>
            <a:xfrm>
              <a:off x="815324" y="975966"/>
              <a:ext cx="488950" cy="487680"/>
            </a:xfrm>
            <a:custGeom>
              <a:avLst/>
              <a:gdLst/>
              <a:ahLst/>
              <a:cxnLst/>
              <a:rect l="l" t="t" r="r" b="b"/>
              <a:pathLst>
                <a:path w="488950" h="487680">
                  <a:moveTo>
                    <a:pt x="483234" y="0"/>
                  </a:moveTo>
                  <a:lnTo>
                    <a:pt x="481009" y="25"/>
                  </a:lnTo>
                  <a:lnTo>
                    <a:pt x="1187" y="239998"/>
                  </a:lnTo>
                  <a:lnTo>
                    <a:pt x="6" y="243558"/>
                  </a:lnTo>
                  <a:lnTo>
                    <a:pt x="2494" y="248555"/>
                  </a:lnTo>
                  <a:lnTo>
                    <a:pt x="4578" y="249746"/>
                  </a:lnTo>
                  <a:lnTo>
                    <a:pt x="138873" y="249778"/>
                  </a:lnTo>
                  <a:lnTo>
                    <a:pt x="0" y="481244"/>
                  </a:lnTo>
                  <a:lnTo>
                    <a:pt x="910" y="484887"/>
                  </a:lnTo>
                  <a:lnTo>
                    <a:pt x="5565" y="487673"/>
                  </a:lnTo>
                  <a:lnTo>
                    <a:pt x="7790" y="487649"/>
                  </a:lnTo>
                  <a:lnTo>
                    <a:pt x="487612" y="247672"/>
                  </a:lnTo>
                  <a:lnTo>
                    <a:pt x="488793" y="244116"/>
                  </a:lnTo>
                  <a:lnTo>
                    <a:pt x="486305" y="239119"/>
                  </a:lnTo>
                  <a:lnTo>
                    <a:pt x="484217" y="237924"/>
                  </a:lnTo>
                  <a:lnTo>
                    <a:pt x="349926" y="237895"/>
                  </a:lnTo>
                  <a:lnTo>
                    <a:pt x="487122" y="9234"/>
                  </a:lnTo>
                  <a:lnTo>
                    <a:pt x="488800" y="6430"/>
                  </a:lnTo>
                  <a:lnTo>
                    <a:pt x="487889" y="2786"/>
                  </a:lnTo>
                  <a:lnTo>
                    <a:pt x="483234" y="0"/>
                  </a:lnTo>
                  <a:close/>
                </a:path>
              </a:pathLst>
            </a:custGeom>
            <a:solidFill>
              <a:srgbClr val="FFE5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594359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83707" y="2343369"/>
            <a:ext cx="5478780" cy="292250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>
              <a:lnSpc>
                <a:spcPct val="114999"/>
              </a:lnSpc>
              <a:spcBef>
                <a:spcPts val="133"/>
              </a:spcBef>
            </a:pPr>
            <a:r>
              <a:rPr sz="1867" spc="60" dirty="0">
                <a:latin typeface="Century Gothic"/>
                <a:cs typeface="Century Gothic"/>
              </a:rPr>
              <a:t>Поддерживает </a:t>
            </a:r>
            <a:r>
              <a:rPr sz="1867" spc="73" dirty="0">
                <a:latin typeface="Century Gothic"/>
                <a:cs typeface="Century Gothic"/>
              </a:rPr>
              <a:t>нормативный </a:t>
            </a:r>
            <a:r>
              <a:rPr sz="1867" dirty="0">
                <a:latin typeface="Century Gothic"/>
                <a:cs typeface="Century Gothic"/>
              </a:rPr>
              <a:t>комфортный </a:t>
            </a:r>
            <a:r>
              <a:rPr sz="1867" spc="7" dirty="0">
                <a:latin typeface="Century Gothic"/>
                <a:cs typeface="Century Gothic"/>
              </a:rPr>
              <a:t> </a:t>
            </a:r>
            <a:r>
              <a:rPr sz="1867" spc="73" dirty="0">
                <a:latin typeface="Century Gothic"/>
                <a:cs typeface="Century Gothic"/>
              </a:rPr>
              <a:t>уровень </a:t>
            </a:r>
            <a:r>
              <a:rPr sz="1867" spc="13" dirty="0">
                <a:latin typeface="Century Gothic"/>
                <a:cs typeface="Century Gothic"/>
              </a:rPr>
              <a:t>освещенности </a:t>
            </a:r>
            <a:r>
              <a:rPr sz="1867" spc="-20" dirty="0">
                <a:latin typeface="Century Gothic"/>
                <a:cs typeface="Century Gothic"/>
              </a:rPr>
              <a:t>на </a:t>
            </a:r>
            <a:r>
              <a:rPr sz="1867" spc="33" dirty="0">
                <a:latin typeface="Century Gothic"/>
                <a:cs typeface="Century Gothic"/>
              </a:rPr>
              <a:t>рабочих </a:t>
            </a:r>
            <a:r>
              <a:rPr sz="1867" spc="-60" dirty="0">
                <a:latin typeface="Century Gothic"/>
                <a:cs typeface="Century Gothic"/>
              </a:rPr>
              <a:t>местах </a:t>
            </a:r>
            <a:r>
              <a:rPr sz="1867" spc="-53" dirty="0">
                <a:latin typeface="Century Gothic"/>
                <a:cs typeface="Century Gothic"/>
              </a:rPr>
              <a:t> </a:t>
            </a:r>
            <a:r>
              <a:rPr sz="1867" spc="133" dirty="0">
                <a:latin typeface="Century Gothic"/>
                <a:cs typeface="Century Gothic"/>
              </a:rPr>
              <a:t>и </a:t>
            </a:r>
            <a:r>
              <a:rPr sz="1867" spc="60" dirty="0">
                <a:latin typeface="Century Gothic"/>
                <a:cs typeface="Century Gothic"/>
              </a:rPr>
              <a:t>вспомогательных </a:t>
            </a:r>
            <a:r>
              <a:rPr sz="1867" spc="33" dirty="0">
                <a:latin typeface="Century Gothic"/>
                <a:cs typeface="Century Gothic"/>
              </a:rPr>
              <a:t>помещениях </a:t>
            </a:r>
            <a:r>
              <a:rPr sz="1867" spc="7" dirty="0">
                <a:latin typeface="Century Gothic"/>
                <a:cs typeface="Century Gothic"/>
              </a:rPr>
              <a:t>за </a:t>
            </a:r>
            <a:r>
              <a:rPr sz="1867" spc="53" dirty="0">
                <a:latin typeface="Century Gothic"/>
                <a:cs typeface="Century Gothic"/>
              </a:rPr>
              <a:t>счет </a:t>
            </a:r>
            <a:r>
              <a:rPr sz="1867" spc="60" dirty="0">
                <a:latin typeface="Century Gothic"/>
                <a:cs typeface="Century Gothic"/>
              </a:rPr>
              <a:t> </a:t>
            </a:r>
            <a:r>
              <a:rPr sz="1867" spc="27" dirty="0">
                <a:latin typeface="Century Gothic"/>
                <a:cs typeface="Century Gothic"/>
              </a:rPr>
              <a:t>автоматического</a:t>
            </a:r>
            <a:r>
              <a:rPr sz="1867" spc="-107" dirty="0">
                <a:latin typeface="Century Gothic"/>
                <a:cs typeface="Century Gothic"/>
              </a:rPr>
              <a:t> </a:t>
            </a:r>
            <a:r>
              <a:rPr sz="1867" spc="87" dirty="0">
                <a:latin typeface="Century Gothic"/>
                <a:cs typeface="Century Gothic"/>
              </a:rPr>
              <a:t>регулирования</a:t>
            </a:r>
            <a:r>
              <a:rPr sz="1867" spc="-93" dirty="0">
                <a:latin typeface="Century Gothic"/>
                <a:cs typeface="Century Gothic"/>
              </a:rPr>
              <a:t> </a:t>
            </a:r>
            <a:r>
              <a:rPr sz="1867" spc="-13" dirty="0">
                <a:latin typeface="Century Gothic"/>
                <a:cs typeface="Century Gothic"/>
              </a:rPr>
              <a:t>мощности </a:t>
            </a:r>
            <a:r>
              <a:rPr sz="1867" spc="-500" dirty="0">
                <a:latin typeface="Century Gothic"/>
                <a:cs typeface="Century Gothic"/>
              </a:rPr>
              <a:t> </a:t>
            </a:r>
            <a:r>
              <a:rPr sz="1867" spc="107" dirty="0">
                <a:latin typeface="Century Gothic"/>
                <a:cs typeface="Century Gothic"/>
              </a:rPr>
              <a:t>светильников</a:t>
            </a:r>
            <a:endParaRPr sz="1867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2267" dirty="0">
              <a:latin typeface="Century Gothic"/>
              <a:cs typeface="Century Gothic"/>
            </a:endParaRPr>
          </a:p>
          <a:p>
            <a:pPr marL="16933" marR="1300447">
              <a:lnSpc>
                <a:spcPct val="114999"/>
              </a:lnSpc>
              <a:spcBef>
                <a:spcPts val="1927"/>
              </a:spcBef>
            </a:pPr>
            <a:r>
              <a:rPr sz="1867" spc="267" dirty="0">
                <a:latin typeface="Century Gothic"/>
                <a:cs typeface="Century Gothic"/>
              </a:rPr>
              <a:t>П</a:t>
            </a:r>
            <a:r>
              <a:rPr sz="1867" spc="-27" dirty="0">
                <a:latin typeface="Century Gothic"/>
                <a:cs typeface="Century Gothic"/>
              </a:rPr>
              <a:t>р</a:t>
            </a:r>
            <a:r>
              <a:rPr sz="1867" spc="-40" dirty="0">
                <a:latin typeface="Century Gothic"/>
                <a:cs typeface="Century Gothic"/>
              </a:rPr>
              <a:t>е</a:t>
            </a:r>
            <a:r>
              <a:rPr sz="1867" spc="27" dirty="0">
                <a:latin typeface="Century Gothic"/>
                <a:cs typeface="Century Gothic"/>
              </a:rPr>
              <a:t>д</a:t>
            </a:r>
            <a:r>
              <a:rPr sz="1867" spc="13" dirty="0">
                <a:latin typeface="Century Gothic"/>
                <a:cs typeface="Century Gothic"/>
              </a:rPr>
              <a:t>о</a:t>
            </a:r>
            <a:r>
              <a:rPr sz="1867" spc="193" dirty="0">
                <a:latin typeface="Century Gothic"/>
                <a:cs typeface="Century Gothic"/>
              </a:rPr>
              <a:t>т</a:t>
            </a:r>
            <a:r>
              <a:rPr sz="1867" spc="220" dirty="0">
                <a:latin typeface="Century Gothic"/>
                <a:cs typeface="Century Gothic"/>
              </a:rPr>
              <a:t>в</a:t>
            </a:r>
            <a:r>
              <a:rPr sz="1867" spc="-87" dirty="0">
                <a:latin typeface="Century Gothic"/>
                <a:cs typeface="Century Gothic"/>
              </a:rPr>
              <a:t>р</a:t>
            </a:r>
            <a:r>
              <a:rPr sz="1867" spc="-100" dirty="0">
                <a:latin typeface="Century Gothic"/>
                <a:cs typeface="Century Gothic"/>
              </a:rPr>
              <a:t>а</a:t>
            </a:r>
            <a:r>
              <a:rPr sz="1867" spc="-53" dirty="0">
                <a:latin typeface="Century Gothic"/>
                <a:cs typeface="Century Gothic"/>
              </a:rPr>
              <a:t>щает</a:t>
            </a:r>
            <a:r>
              <a:rPr sz="1867" spc="-80" dirty="0">
                <a:latin typeface="Century Gothic"/>
                <a:cs typeface="Century Gothic"/>
              </a:rPr>
              <a:t> </a:t>
            </a:r>
            <a:r>
              <a:rPr sz="1867" spc="13" dirty="0">
                <a:latin typeface="Century Gothic"/>
                <a:cs typeface="Century Gothic"/>
              </a:rPr>
              <a:t>не</a:t>
            </a:r>
            <a:r>
              <a:rPr sz="1867" spc="7" dirty="0">
                <a:latin typeface="Century Gothic"/>
                <a:cs typeface="Century Gothic"/>
              </a:rPr>
              <a:t>о</a:t>
            </a:r>
            <a:r>
              <a:rPr sz="1867" spc="-27" dirty="0">
                <a:latin typeface="Century Gothic"/>
                <a:cs typeface="Century Gothic"/>
              </a:rPr>
              <a:t>б</a:t>
            </a:r>
            <a:r>
              <a:rPr sz="1867" spc="-40" dirty="0">
                <a:latin typeface="Century Gothic"/>
                <a:cs typeface="Century Gothic"/>
              </a:rPr>
              <a:t>о</a:t>
            </a:r>
            <a:r>
              <a:rPr sz="1867" spc="60" dirty="0">
                <a:latin typeface="Century Gothic"/>
                <a:cs typeface="Century Gothic"/>
              </a:rPr>
              <a:t>сно</a:t>
            </a:r>
            <a:r>
              <a:rPr sz="1867" spc="33" dirty="0">
                <a:latin typeface="Century Gothic"/>
                <a:cs typeface="Century Gothic"/>
              </a:rPr>
              <a:t>в</a:t>
            </a:r>
            <a:r>
              <a:rPr sz="1867" spc="13" dirty="0">
                <a:latin typeface="Century Gothic"/>
                <a:cs typeface="Century Gothic"/>
              </a:rPr>
              <a:t>анн</a:t>
            </a:r>
            <a:r>
              <a:rPr sz="1867" spc="7" dirty="0">
                <a:latin typeface="Century Gothic"/>
                <a:cs typeface="Century Gothic"/>
              </a:rPr>
              <a:t>о</a:t>
            </a:r>
            <a:r>
              <a:rPr sz="1867" spc="-40" dirty="0">
                <a:latin typeface="Century Gothic"/>
                <a:cs typeface="Century Gothic"/>
              </a:rPr>
              <a:t>е  </a:t>
            </a:r>
            <a:r>
              <a:rPr sz="1867" dirty="0">
                <a:latin typeface="Century Gothic"/>
                <a:cs typeface="Century Gothic"/>
              </a:rPr>
              <a:t>расходование</a:t>
            </a:r>
            <a:r>
              <a:rPr sz="1867" spc="-80" dirty="0">
                <a:latin typeface="Century Gothic"/>
                <a:cs typeface="Century Gothic"/>
              </a:rPr>
              <a:t> </a:t>
            </a:r>
            <a:r>
              <a:rPr sz="1867" spc="47" dirty="0">
                <a:latin typeface="Century Gothic"/>
                <a:cs typeface="Century Gothic"/>
              </a:rPr>
              <a:t>электроэнергии</a:t>
            </a:r>
            <a:endParaRPr sz="1867" dirty="0">
              <a:latin typeface="Century Gothic"/>
              <a:cs typeface="Century Gothic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08001" y="1"/>
            <a:ext cx="4671905" cy="6210300"/>
            <a:chOff x="381000" y="0"/>
            <a:chExt cx="3503929" cy="46577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000" y="0"/>
              <a:ext cx="3115055" cy="465734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220973" y="1863089"/>
              <a:ext cx="492759" cy="492759"/>
            </a:xfrm>
            <a:custGeom>
              <a:avLst/>
              <a:gdLst/>
              <a:ahLst/>
              <a:cxnLst/>
              <a:rect l="l" t="t" r="r" b="b"/>
              <a:pathLst>
                <a:path w="492760" h="492760">
                  <a:moveTo>
                    <a:pt x="246125" y="0"/>
                  </a:moveTo>
                  <a:lnTo>
                    <a:pt x="196534" y="5002"/>
                  </a:lnTo>
                  <a:lnTo>
                    <a:pt x="150340" y="19347"/>
                  </a:lnTo>
                  <a:lnTo>
                    <a:pt x="108532" y="42045"/>
                  </a:lnTo>
                  <a:lnTo>
                    <a:pt x="72104" y="72104"/>
                  </a:lnTo>
                  <a:lnTo>
                    <a:pt x="42045" y="108532"/>
                  </a:lnTo>
                  <a:lnTo>
                    <a:pt x="19347" y="150340"/>
                  </a:lnTo>
                  <a:lnTo>
                    <a:pt x="5002" y="196534"/>
                  </a:lnTo>
                  <a:lnTo>
                    <a:pt x="0" y="246126"/>
                  </a:lnTo>
                  <a:lnTo>
                    <a:pt x="5002" y="295717"/>
                  </a:lnTo>
                  <a:lnTo>
                    <a:pt x="19347" y="341911"/>
                  </a:lnTo>
                  <a:lnTo>
                    <a:pt x="42045" y="383719"/>
                  </a:lnTo>
                  <a:lnTo>
                    <a:pt x="72104" y="420147"/>
                  </a:lnTo>
                  <a:lnTo>
                    <a:pt x="108532" y="450206"/>
                  </a:lnTo>
                  <a:lnTo>
                    <a:pt x="150340" y="472904"/>
                  </a:lnTo>
                  <a:lnTo>
                    <a:pt x="196534" y="487249"/>
                  </a:lnTo>
                  <a:lnTo>
                    <a:pt x="246125" y="492252"/>
                  </a:lnTo>
                  <a:lnTo>
                    <a:pt x="295717" y="487249"/>
                  </a:lnTo>
                  <a:lnTo>
                    <a:pt x="341911" y="472904"/>
                  </a:lnTo>
                  <a:lnTo>
                    <a:pt x="383719" y="450206"/>
                  </a:lnTo>
                  <a:lnTo>
                    <a:pt x="420147" y="420147"/>
                  </a:lnTo>
                  <a:lnTo>
                    <a:pt x="450206" y="383719"/>
                  </a:lnTo>
                  <a:lnTo>
                    <a:pt x="472904" y="341911"/>
                  </a:lnTo>
                  <a:lnTo>
                    <a:pt x="487249" y="295717"/>
                  </a:lnTo>
                  <a:lnTo>
                    <a:pt x="492251" y="246126"/>
                  </a:lnTo>
                  <a:lnTo>
                    <a:pt x="487249" y="196534"/>
                  </a:lnTo>
                  <a:lnTo>
                    <a:pt x="472904" y="150340"/>
                  </a:lnTo>
                  <a:lnTo>
                    <a:pt x="450206" y="108532"/>
                  </a:lnTo>
                  <a:lnTo>
                    <a:pt x="420147" y="72104"/>
                  </a:lnTo>
                  <a:lnTo>
                    <a:pt x="383719" y="42045"/>
                  </a:lnTo>
                  <a:lnTo>
                    <a:pt x="341911" y="19347"/>
                  </a:lnTo>
                  <a:lnTo>
                    <a:pt x="295717" y="5002"/>
                  </a:lnTo>
                  <a:lnTo>
                    <a:pt x="246125" y="0"/>
                  </a:lnTo>
                  <a:close/>
                </a:path>
              </a:pathLst>
            </a:custGeom>
            <a:solidFill>
              <a:srgbClr val="2C2F3B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" name="object 6"/>
            <p:cNvSpPr/>
            <p:nvPr/>
          </p:nvSpPr>
          <p:spPr>
            <a:xfrm>
              <a:off x="3220973" y="1863089"/>
              <a:ext cx="492759" cy="492759"/>
            </a:xfrm>
            <a:custGeom>
              <a:avLst/>
              <a:gdLst/>
              <a:ahLst/>
              <a:cxnLst/>
              <a:rect l="l" t="t" r="r" b="b"/>
              <a:pathLst>
                <a:path w="492760" h="492760">
                  <a:moveTo>
                    <a:pt x="0" y="246126"/>
                  </a:moveTo>
                  <a:lnTo>
                    <a:pt x="5002" y="196534"/>
                  </a:lnTo>
                  <a:lnTo>
                    <a:pt x="19347" y="150340"/>
                  </a:lnTo>
                  <a:lnTo>
                    <a:pt x="42045" y="108532"/>
                  </a:lnTo>
                  <a:lnTo>
                    <a:pt x="72104" y="72104"/>
                  </a:lnTo>
                  <a:lnTo>
                    <a:pt x="108532" y="42045"/>
                  </a:lnTo>
                  <a:lnTo>
                    <a:pt x="150340" y="19347"/>
                  </a:lnTo>
                  <a:lnTo>
                    <a:pt x="196534" y="5002"/>
                  </a:lnTo>
                  <a:lnTo>
                    <a:pt x="246125" y="0"/>
                  </a:lnTo>
                  <a:lnTo>
                    <a:pt x="295717" y="5002"/>
                  </a:lnTo>
                  <a:lnTo>
                    <a:pt x="341911" y="19347"/>
                  </a:lnTo>
                  <a:lnTo>
                    <a:pt x="383719" y="42045"/>
                  </a:lnTo>
                  <a:lnTo>
                    <a:pt x="420147" y="72104"/>
                  </a:lnTo>
                  <a:lnTo>
                    <a:pt x="450206" y="108532"/>
                  </a:lnTo>
                  <a:lnTo>
                    <a:pt x="472904" y="150340"/>
                  </a:lnTo>
                  <a:lnTo>
                    <a:pt x="487249" y="196534"/>
                  </a:lnTo>
                  <a:lnTo>
                    <a:pt x="492251" y="246126"/>
                  </a:lnTo>
                  <a:lnTo>
                    <a:pt x="487249" y="295717"/>
                  </a:lnTo>
                  <a:lnTo>
                    <a:pt x="472904" y="341911"/>
                  </a:lnTo>
                  <a:lnTo>
                    <a:pt x="450206" y="383719"/>
                  </a:lnTo>
                  <a:lnTo>
                    <a:pt x="420147" y="420147"/>
                  </a:lnTo>
                  <a:lnTo>
                    <a:pt x="383719" y="450206"/>
                  </a:lnTo>
                  <a:lnTo>
                    <a:pt x="341911" y="472904"/>
                  </a:lnTo>
                  <a:lnTo>
                    <a:pt x="295717" y="487249"/>
                  </a:lnTo>
                  <a:lnTo>
                    <a:pt x="246125" y="492252"/>
                  </a:lnTo>
                  <a:lnTo>
                    <a:pt x="196534" y="487249"/>
                  </a:lnTo>
                  <a:lnTo>
                    <a:pt x="150340" y="472904"/>
                  </a:lnTo>
                  <a:lnTo>
                    <a:pt x="108532" y="450206"/>
                  </a:lnTo>
                  <a:lnTo>
                    <a:pt x="72104" y="420147"/>
                  </a:lnTo>
                  <a:lnTo>
                    <a:pt x="42045" y="383719"/>
                  </a:lnTo>
                  <a:lnTo>
                    <a:pt x="19347" y="341911"/>
                  </a:lnTo>
                  <a:lnTo>
                    <a:pt x="5002" y="295717"/>
                  </a:lnTo>
                  <a:lnTo>
                    <a:pt x="0" y="246126"/>
                  </a:lnTo>
                  <a:close/>
                </a:path>
              </a:pathLst>
            </a:custGeom>
            <a:ln w="28956">
              <a:solidFill>
                <a:srgbClr val="F9FAFF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" name="object 7"/>
            <p:cNvSpPr/>
            <p:nvPr/>
          </p:nvSpPr>
          <p:spPr>
            <a:xfrm>
              <a:off x="3220973" y="3443478"/>
              <a:ext cx="492759" cy="494030"/>
            </a:xfrm>
            <a:custGeom>
              <a:avLst/>
              <a:gdLst/>
              <a:ahLst/>
              <a:cxnLst/>
              <a:rect l="l" t="t" r="r" b="b"/>
              <a:pathLst>
                <a:path w="492760" h="494029">
                  <a:moveTo>
                    <a:pt x="246125" y="0"/>
                  </a:moveTo>
                  <a:lnTo>
                    <a:pt x="196534" y="5014"/>
                  </a:lnTo>
                  <a:lnTo>
                    <a:pt x="150340" y="19395"/>
                  </a:lnTo>
                  <a:lnTo>
                    <a:pt x="108532" y="42152"/>
                  </a:lnTo>
                  <a:lnTo>
                    <a:pt x="72104" y="72294"/>
                  </a:lnTo>
                  <a:lnTo>
                    <a:pt x="42045" y="108830"/>
                  </a:lnTo>
                  <a:lnTo>
                    <a:pt x="19347" y="150768"/>
                  </a:lnTo>
                  <a:lnTo>
                    <a:pt x="5002" y="197118"/>
                  </a:lnTo>
                  <a:lnTo>
                    <a:pt x="0" y="246888"/>
                  </a:lnTo>
                  <a:lnTo>
                    <a:pt x="5002" y="296657"/>
                  </a:lnTo>
                  <a:lnTo>
                    <a:pt x="19347" y="343007"/>
                  </a:lnTo>
                  <a:lnTo>
                    <a:pt x="42045" y="384945"/>
                  </a:lnTo>
                  <a:lnTo>
                    <a:pt x="72104" y="421481"/>
                  </a:lnTo>
                  <a:lnTo>
                    <a:pt x="108532" y="451623"/>
                  </a:lnTo>
                  <a:lnTo>
                    <a:pt x="150340" y="474380"/>
                  </a:lnTo>
                  <a:lnTo>
                    <a:pt x="196534" y="488761"/>
                  </a:lnTo>
                  <a:lnTo>
                    <a:pt x="246125" y="493776"/>
                  </a:lnTo>
                  <a:lnTo>
                    <a:pt x="295717" y="488761"/>
                  </a:lnTo>
                  <a:lnTo>
                    <a:pt x="341911" y="474380"/>
                  </a:lnTo>
                  <a:lnTo>
                    <a:pt x="383719" y="451623"/>
                  </a:lnTo>
                  <a:lnTo>
                    <a:pt x="420147" y="421481"/>
                  </a:lnTo>
                  <a:lnTo>
                    <a:pt x="450206" y="384945"/>
                  </a:lnTo>
                  <a:lnTo>
                    <a:pt x="472904" y="343007"/>
                  </a:lnTo>
                  <a:lnTo>
                    <a:pt x="487249" y="296657"/>
                  </a:lnTo>
                  <a:lnTo>
                    <a:pt x="492251" y="246888"/>
                  </a:lnTo>
                  <a:lnTo>
                    <a:pt x="487249" y="197118"/>
                  </a:lnTo>
                  <a:lnTo>
                    <a:pt x="472904" y="150768"/>
                  </a:lnTo>
                  <a:lnTo>
                    <a:pt x="450206" y="108830"/>
                  </a:lnTo>
                  <a:lnTo>
                    <a:pt x="420147" y="72294"/>
                  </a:lnTo>
                  <a:lnTo>
                    <a:pt x="383719" y="42152"/>
                  </a:lnTo>
                  <a:lnTo>
                    <a:pt x="341911" y="19395"/>
                  </a:lnTo>
                  <a:lnTo>
                    <a:pt x="295717" y="5014"/>
                  </a:lnTo>
                  <a:lnTo>
                    <a:pt x="246125" y="0"/>
                  </a:lnTo>
                  <a:close/>
                </a:path>
              </a:pathLst>
            </a:custGeom>
            <a:solidFill>
              <a:srgbClr val="2C2F3B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" name="object 8"/>
            <p:cNvSpPr/>
            <p:nvPr/>
          </p:nvSpPr>
          <p:spPr>
            <a:xfrm>
              <a:off x="3220973" y="3443478"/>
              <a:ext cx="492759" cy="494030"/>
            </a:xfrm>
            <a:custGeom>
              <a:avLst/>
              <a:gdLst/>
              <a:ahLst/>
              <a:cxnLst/>
              <a:rect l="l" t="t" r="r" b="b"/>
              <a:pathLst>
                <a:path w="492760" h="494029">
                  <a:moveTo>
                    <a:pt x="0" y="246888"/>
                  </a:moveTo>
                  <a:lnTo>
                    <a:pt x="5002" y="197118"/>
                  </a:lnTo>
                  <a:lnTo>
                    <a:pt x="19347" y="150768"/>
                  </a:lnTo>
                  <a:lnTo>
                    <a:pt x="42045" y="108830"/>
                  </a:lnTo>
                  <a:lnTo>
                    <a:pt x="72104" y="72294"/>
                  </a:lnTo>
                  <a:lnTo>
                    <a:pt x="108532" y="42152"/>
                  </a:lnTo>
                  <a:lnTo>
                    <a:pt x="150340" y="19395"/>
                  </a:lnTo>
                  <a:lnTo>
                    <a:pt x="196534" y="5014"/>
                  </a:lnTo>
                  <a:lnTo>
                    <a:pt x="246125" y="0"/>
                  </a:lnTo>
                  <a:lnTo>
                    <a:pt x="295717" y="5014"/>
                  </a:lnTo>
                  <a:lnTo>
                    <a:pt x="341911" y="19395"/>
                  </a:lnTo>
                  <a:lnTo>
                    <a:pt x="383719" y="42152"/>
                  </a:lnTo>
                  <a:lnTo>
                    <a:pt x="420147" y="72294"/>
                  </a:lnTo>
                  <a:lnTo>
                    <a:pt x="450206" y="108830"/>
                  </a:lnTo>
                  <a:lnTo>
                    <a:pt x="472904" y="150768"/>
                  </a:lnTo>
                  <a:lnTo>
                    <a:pt x="487249" y="197118"/>
                  </a:lnTo>
                  <a:lnTo>
                    <a:pt x="492251" y="246888"/>
                  </a:lnTo>
                  <a:lnTo>
                    <a:pt x="487249" y="296657"/>
                  </a:lnTo>
                  <a:lnTo>
                    <a:pt x="472904" y="343007"/>
                  </a:lnTo>
                  <a:lnTo>
                    <a:pt x="450206" y="384945"/>
                  </a:lnTo>
                  <a:lnTo>
                    <a:pt x="420147" y="421481"/>
                  </a:lnTo>
                  <a:lnTo>
                    <a:pt x="383719" y="451623"/>
                  </a:lnTo>
                  <a:lnTo>
                    <a:pt x="341911" y="474380"/>
                  </a:lnTo>
                  <a:lnTo>
                    <a:pt x="295717" y="488761"/>
                  </a:lnTo>
                  <a:lnTo>
                    <a:pt x="246125" y="493776"/>
                  </a:lnTo>
                  <a:lnTo>
                    <a:pt x="196534" y="488761"/>
                  </a:lnTo>
                  <a:lnTo>
                    <a:pt x="150340" y="474380"/>
                  </a:lnTo>
                  <a:lnTo>
                    <a:pt x="108532" y="451623"/>
                  </a:lnTo>
                  <a:lnTo>
                    <a:pt x="72104" y="421481"/>
                  </a:lnTo>
                  <a:lnTo>
                    <a:pt x="42045" y="384945"/>
                  </a:lnTo>
                  <a:lnTo>
                    <a:pt x="19347" y="343007"/>
                  </a:lnTo>
                  <a:lnTo>
                    <a:pt x="5002" y="296657"/>
                  </a:lnTo>
                  <a:lnTo>
                    <a:pt x="0" y="246888"/>
                  </a:lnTo>
                  <a:close/>
                </a:path>
              </a:pathLst>
            </a:custGeom>
            <a:ln w="28956">
              <a:solidFill>
                <a:srgbClr val="F9FAFF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6476" y="1716023"/>
              <a:ext cx="838200" cy="8382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6476" y="3313176"/>
              <a:ext cx="838200" cy="838200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258478" y="637094"/>
            <a:ext cx="6140873" cy="1125094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 marR="6773">
              <a:lnSpc>
                <a:spcPct val="100000"/>
              </a:lnSpc>
              <a:spcBef>
                <a:spcPts val="133"/>
              </a:spcBef>
            </a:pPr>
            <a:r>
              <a:rPr sz="2400" spc="313" dirty="0"/>
              <a:t>Энергосберегающая </a:t>
            </a:r>
            <a:r>
              <a:rPr sz="2400" spc="287" dirty="0"/>
              <a:t>система </a:t>
            </a:r>
            <a:r>
              <a:rPr sz="2400" spc="293" dirty="0"/>
              <a:t> </a:t>
            </a:r>
            <a:r>
              <a:rPr sz="2400" spc="313" dirty="0"/>
              <a:t>управления</a:t>
            </a:r>
            <a:r>
              <a:rPr sz="2400" spc="33" dirty="0"/>
              <a:t> </a:t>
            </a:r>
            <a:r>
              <a:rPr sz="2400" spc="305" dirty="0"/>
              <a:t>внутренним</a:t>
            </a:r>
            <a:r>
              <a:rPr sz="2400" spc="33" dirty="0"/>
              <a:t> </a:t>
            </a:r>
            <a:r>
              <a:rPr sz="2400" spc="313" dirty="0"/>
              <a:t>освещением </a:t>
            </a:r>
            <a:r>
              <a:rPr sz="2400" spc="-527" dirty="0"/>
              <a:t> </a:t>
            </a:r>
            <a:r>
              <a:rPr sz="2400" spc="313" dirty="0"/>
              <a:t>(ЭСУВО)</a:t>
            </a:r>
            <a:endParaRPr sz="2400"/>
          </a:p>
        </p:txBody>
      </p:sp>
      <p:sp>
        <p:nvSpPr>
          <p:cNvPr id="13" name="object 13"/>
          <p:cNvSpPr/>
          <p:nvPr/>
        </p:nvSpPr>
        <p:spPr>
          <a:xfrm>
            <a:off x="428751" y="6404862"/>
            <a:ext cx="8492764" cy="45719"/>
          </a:xfrm>
          <a:custGeom>
            <a:avLst/>
            <a:gdLst/>
            <a:ahLst/>
            <a:cxnLst/>
            <a:rect l="l" t="t" r="r" b="b"/>
            <a:pathLst>
              <a:path w="7124700">
                <a:moveTo>
                  <a:pt x="0" y="0"/>
                </a:moveTo>
                <a:lnTo>
                  <a:pt x="7124700" y="0"/>
                </a:lnTo>
              </a:path>
            </a:pathLst>
          </a:custGeom>
          <a:ln w="9144">
            <a:solidFill>
              <a:srgbClr val="DA4B37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4" name="object 14"/>
          <p:cNvSpPr txBox="1"/>
          <p:nvPr/>
        </p:nvSpPr>
        <p:spPr>
          <a:xfrm>
            <a:off x="9892559" y="5894571"/>
            <a:ext cx="1132840" cy="18131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067" spc="7" dirty="0">
                <a:solidFill>
                  <a:srgbClr val="DA4B37"/>
                </a:solidFill>
                <a:latin typeface="Century Gothic"/>
                <a:cs typeface="Century Gothic"/>
              </a:rPr>
              <a:t>Наш</a:t>
            </a:r>
            <a:r>
              <a:rPr sz="1067" spc="80" dirty="0">
                <a:solidFill>
                  <a:srgbClr val="DA4B37"/>
                </a:solidFill>
                <a:latin typeface="Century Gothic"/>
                <a:cs typeface="Century Gothic"/>
              </a:rPr>
              <a:t>и</a:t>
            </a:r>
            <a:r>
              <a:rPr sz="1067" spc="-27" dirty="0">
                <a:solidFill>
                  <a:srgbClr val="DA4B37"/>
                </a:solidFill>
                <a:latin typeface="Century Gothic"/>
                <a:cs typeface="Century Gothic"/>
              </a:rPr>
              <a:t> </a:t>
            </a:r>
            <a:r>
              <a:rPr sz="1067" spc="-13" dirty="0">
                <a:solidFill>
                  <a:srgbClr val="DA4B37"/>
                </a:solidFill>
                <a:latin typeface="Century Gothic"/>
                <a:cs typeface="Century Gothic"/>
              </a:rPr>
              <a:t>р</a:t>
            </a:r>
            <a:r>
              <a:rPr sz="1067" spc="-20" dirty="0">
                <a:solidFill>
                  <a:srgbClr val="DA4B37"/>
                </a:solidFill>
                <a:latin typeface="Century Gothic"/>
                <a:cs typeface="Century Gothic"/>
              </a:rPr>
              <a:t>еш</a:t>
            </a:r>
            <a:r>
              <a:rPr sz="1067" spc="-40" dirty="0">
                <a:solidFill>
                  <a:srgbClr val="DA4B37"/>
                </a:solidFill>
                <a:latin typeface="Century Gothic"/>
                <a:cs typeface="Century Gothic"/>
              </a:rPr>
              <a:t>е</a:t>
            </a:r>
            <a:r>
              <a:rPr sz="1067" spc="73" dirty="0">
                <a:solidFill>
                  <a:srgbClr val="DA4B37"/>
                </a:solidFill>
                <a:latin typeface="Century Gothic"/>
                <a:cs typeface="Century Gothic"/>
              </a:rPr>
              <a:t>н</a:t>
            </a:r>
            <a:r>
              <a:rPr sz="1067" spc="127" dirty="0">
                <a:solidFill>
                  <a:srgbClr val="DA4B37"/>
                </a:solidFill>
                <a:latin typeface="Century Gothic"/>
                <a:cs typeface="Century Gothic"/>
              </a:rPr>
              <a:t>ия</a:t>
            </a:r>
            <a:endParaRPr sz="1067" dirty="0">
              <a:latin typeface="Century Gothic"/>
              <a:cs typeface="Century Gothic"/>
            </a:endParaRPr>
          </a:p>
        </p:txBody>
      </p:sp>
      <p:sp>
        <p:nvSpPr>
          <p:cNvPr id="15" name="object 128"/>
          <p:cNvSpPr/>
          <p:nvPr/>
        </p:nvSpPr>
        <p:spPr>
          <a:xfrm>
            <a:off x="9922601" y="6535920"/>
            <a:ext cx="351859" cy="235510"/>
          </a:xfrm>
          <a:custGeom>
            <a:avLst/>
            <a:gdLst/>
            <a:ahLst/>
            <a:cxnLst/>
            <a:rect l="l" t="t" r="r" b="b"/>
            <a:pathLst>
              <a:path w="308610" h="259715">
                <a:moveTo>
                  <a:pt x="150428" y="0"/>
                </a:moveTo>
                <a:lnTo>
                  <a:pt x="96033" y="5643"/>
                </a:lnTo>
                <a:lnTo>
                  <a:pt x="52470" y="22565"/>
                </a:lnTo>
                <a:lnTo>
                  <a:pt x="21535" y="49248"/>
                </a:lnTo>
                <a:lnTo>
                  <a:pt x="5013" y="84164"/>
                </a:lnTo>
                <a:lnTo>
                  <a:pt x="68411" y="88106"/>
                </a:lnTo>
                <a:lnTo>
                  <a:pt x="72933" y="80463"/>
                </a:lnTo>
                <a:lnTo>
                  <a:pt x="79334" y="73646"/>
                </a:lnTo>
                <a:lnTo>
                  <a:pt x="122045" y="55382"/>
                </a:lnTo>
                <a:lnTo>
                  <a:pt x="150428" y="53009"/>
                </a:lnTo>
                <a:lnTo>
                  <a:pt x="167194" y="53837"/>
                </a:lnTo>
                <a:lnTo>
                  <a:pt x="208094" y="66262"/>
                </a:lnTo>
                <a:lnTo>
                  <a:pt x="238535" y="103154"/>
                </a:lnTo>
                <a:lnTo>
                  <a:pt x="119984" y="103154"/>
                </a:lnTo>
                <a:lnTo>
                  <a:pt x="119984" y="151858"/>
                </a:lnTo>
                <a:lnTo>
                  <a:pt x="239608" y="151858"/>
                </a:lnTo>
                <a:lnTo>
                  <a:pt x="234985" y="163889"/>
                </a:lnTo>
                <a:lnTo>
                  <a:pt x="208626" y="191794"/>
                </a:lnTo>
                <a:lnTo>
                  <a:pt x="164541" y="205394"/>
                </a:lnTo>
                <a:lnTo>
                  <a:pt x="146135" y="206301"/>
                </a:lnTo>
                <a:lnTo>
                  <a:pt x="130394" y="205617"/>
                </a:lnTo>
                <a:lnTo>
                  <a:pt x="92052" y="195375"/>
                </a:lnTo>
                <a:lnTo>
                  <a:pt x="63751" y="167262"/>
                </a:lnTo>
                <a:lnTo>
                  <a:pt x="0" y="170484"/>
                </a:lnTo>
                <a:lnTo>
                  <a:pt x="15446" y="208451"/>
                </a:lnTo>
                <a:lnTo>
                  <a:pt x="45305" y="236390"/>
                </a:lnTo>
                <a:lnTo>
                  <a:pt x="89048" y="253578"/>
                </a:lnTo>
                <a:lnTo>
                  <a:pt x="146135" y="259308"/>
                </a:lnTo>
                <a:lnTo>
                  <a:pt x="182474" y="257148"/>
                </a:lnTo>
                <a:lnTo>
                  <a:pt x="242195" y="239866"/>
                </a:lnTo>
                <a:lnTo>
                  <a:pt x="284143" y="205841"/>
                </a:lnTo>
                <a:lnTo>
                  <a:pt x="305363" y="158298"/>
                </a:lnTo>
                <a:lnTo>
                  <a:pt x="308015" y="129658"/>
                </a:lnTo>
                <a:lnTo>
                  <a:pt x="305430" y="101012"/>
                </a:lnTo>
                <a:lnTo>
                  <a:pt x="284748" y="53465"/>
                </a:lnTo>
                <a:lnTo>
                  <a:pt x="243872" y="19440"/>
                </a:lnTo>
                <a:lnTo>
                  <a:pt x="185763" y="2160"/>
                </a:lnTo>
                <a:lnTo>
                  <a:pt x="150428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6" name="object 129"/>
          <p:cNvSpPr/>
          <p:nvPr/>
        </p:nvSpPr>
        <p:spPr>
          <a:xfrm>
            <a:off x="10334366" y="6675836"/>
            <a:ext cx="74571" cy="90979"/>
          </a:xfrm>
          <a:custGeom>
            <a:avLst/>
            <a:gdLst/>
            <a:ahLst/>
            <a:cxnLst/>
            <a:rect l="l" t="t" r="r" b="b"/>
            <a:pathLst>
              <a:path w="65405" h="100330">
                <a:moveTo>
                  <a:pt x="0" y="100329"/>
                </a:moveTo>
                <a:lnTo>
                  <a:pt x="65189" y="100329"/>
                </a:lnTo>
                <a:lnTo>
                  <a:pt x="65189" y="0"/>
                </a:lnTo>
                <a:lnTo>
                  <a:pt x="0" y="0"/>
                </a:lnTo>
                <a:lnTo>
                  <a:pt x="0" y="100329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7" name="object 130"/>
          <p:cNvSpPr/>
          <p:nvPr/>
        </p:nvSpPr>
        <p:spPr>
          <a:xfrm>
            <a:off x="10334365" y="6539942"/>
            <a:ext cx="327244" cy="226873"/>
          </a:xfrm>
          <a:custGeom>
            <a:avLst/>
            <a:gdLst/>
            <a:ahLst/>
            <a:cxnLst/>
            <a:rect l="l" t="t" r="r" b="b"/>
            <a:pathLst>
              <a:path w="287019" h="250190">
                <a:moveTo>
                  <a:pt x="286880" y="0"/>
                </a:moveTo>
                <a:lnTo>
                  <a:pt x="221703" y="0"/>
                </a:lnTo>
                <a:lnTo>
                  <a:pt x="221703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03" y="149860"/>
                </a:lnTo>
                <a:lnTo>
                  <a:pt x="221703" y="250190"/>
                </a:lnTo>
                <a:lnTo>
                  <a:pt x="286880" y="250190"/>
                </a:lnTo>
                <a:lnTo>
                  <a:pt x="286880" y="149860"/>
                </a:lnTo>
                <a:lnTo>
                  <a:pt x="286880" y="96520"/>
                </a:lnTo>
                <a:lnTo>
                  <a:pt x="286880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8" name="object 131"/>
          <p:cNvSpPr/>
          <p:nvPr/>
        </p:nvSpPr>
        <p:spPr>
          <a:xfrm>
            <a:off x="10732907" y="6539942"/>
            <a:ext cx="292492" cy="226873"/>
          </a:xfrm>
          <a:custGeom>
            <a:avLst/>
            <a:gdLst/>
            <a:ahLst/>
            <a:cxnLst/>
            <a:rect l="l" t="t" r="r" b="b"/>
            <a:pathLst>
              <a:path w="256539" h="250190">
                <a:moveTo>
                  <a:pt x="256095" y="199390"/>
                </a:moveTo>
                <a:lnTo>
                  <a:pt x="65189" y="199390"/>
                </a:lnTo>
                <a:lnTo>
                  <a:pt x="65189" y="147320"/>
                </a:lnTo>
                <a:lnTo>
                  <a:pt x="209524" y="147320"/>
                </a:lnTo>
                <a:lnTo>
                  <a:pt x="209524" y="99060"/>
                </a:lnTo>
                <a:lnTo>
                  <a:pt x="65189" y="99060"/>
                </a:lnTo>
                <a:lnTo>
                  <a:pt x="65189" y="50800"/>
                </a:lnTo>
                <a:lnTo>
                  <a:pt x="248920" y="50800"/>
                </a:lnTo>
                <a:lnTo>
                  <a:pt x="248920" y="0"/>
                </a:lnTo>
                <a:lnTo>
                  <a:pt x="0" y="0"/>
                </a:lnTo>
                <a:lnTo>
                  <a:pt x="0" y="50800"/>
                </a:lnTo>
                <a:lnTo>
                  <a:pt x="0" y="99060"/>
                </a:lnTo>
                <a:lnTo>
                  <a:pt x="0" y="147320"/>
                </a:lnTo>
                <a:lnTo>
                  <a:pt x="0" y="199390"/>
                </a:lnTo>
                <a:lnTo>
                  <a:pt x="0" y="250190"/>
                </a:lnTo>
                <a:lnTo>
                  <a:pt x="256095" y="250190"/>
                </a:lnTo>
                <a:lnTo>
                  <a:pt x="256095" y="19939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9" name="object 132"/>
          <p:cNvSpPr/>
          <p:nvPr/>
        </p:nvSpPr>
        <p:spPr>
          <a:xfrm>
            <a:off x="11079611" y="6539822"/>
            <a:ext cx="310592" cy="227448"/>
          </a:xfrm>
          <a:custGeom>
            <a:avLst/>
            <a:gdLst/>
            <a:ahLst/>
            <a:cxnLst/>
            <a:rect l="l" t="t" r="r" b="b"/>
            <a:pathLst>
              <a:path w="272414" h="250825">
                <a:moveTo>
                  <a:pt x="171197" y="0"/>
                </a:moveTo>
                <a:lnTo>
                  <a:pt x="0" y="0"/>
                </a:lnTo>
                <a:lnTo>
                  <a:pt x="0" y="250704"/>
                </a:lnTo>
                <a:lnTo>
                  <a:pt x="65187" y="250704"/>
                </a:lnTo>
                <a:lnTo>
                  <a:pt x="65187" y="162245"/>
                </a:lnTo>
                <a:lnTo>
                  <a:pt x="171197" y="162245"/>
                </a:lnTo>
                <a:lnTo>
                  <a:pt x="212658" y="157453"/>
                </a:lnTo>
                <a:lnTo>
                  <a:pt x="256531" y="132123"/>
                </a:lnTo>
                <a:lnTo>
                  <a:pt x="266990" y="112101"/>
                </a:lnTo>
                <a:lnTo>
                  <a:pt x="65187" y="112101"/>
                </a:lnTo>
                <a:lnTo>
                  <a:pt x="65187" y="53362"/>
                </a:lnTo>
                <a:lnTo>
                  <a:pt x="266890" y="53362"/>
                </a:lnTo>
                <a:lnTo>
                  <a:pt x="264766" y="46648"/>
                </a:lnTo>
                <a:lnTo>
                  <a:pt x="228417" y="11681"/>
                </a:lnTo>
                <a:lnTo>
                  <a:pt x="192242" y="1297"/>
                </a:lnTo>
                <a:lnTo>
                  <a:pt x="171197" y="0"/>
                </a:lnTo>
                <a:close/>
              </a:path>
              <a:path w="272414" h="250825">
                <a:moveTo>
                  <a:pt x="266890" y="53362"/>
                </a:moveTo>
                <a:lnTo>
                  <a:pt x="167979" y="53362"/>
                </a:lnTo>
                <a:lnTo>
                  <a:pt x="176462" y="53822"/>
                </a:lnTo>
                <a:lnTo>
                  <a:pt x="184004" y="55200"/>
                </a:lnTo>
                <a:lnTo>
                  <a:pt x="190607" y="57495"/>
                </a:lnTo>
                <a:lnTo>
                  <a:pt x="196270" y="60707"/>
                </a:lnTo>
                <a:lnTo>
                  <a:pt x="203197" y="65603"/>
                </a:lnTo>
                <a:lnTo>
                  <a:pt x="206660" y="72943"/>
                </a:lnTo>
                <a:lnTo>
                  <a:pt x="206660" y="92287"/>
                </a:lnTo>
                <a:lnTo>
                  <a:pt x="167979" y="112101"/>
                </a:lnTo>
                <a:lnTo>
                  <a:pt x="266990" y="112101"/>
                </a:lnTo>
                <a:lnTo>
                  <a:pt x="270137" y="101948"/>
                </a:lnTo>
                <a:lnTo>
                  <a:pt x="271838" y="82735"/>
                </a:lnTo>
                <a:lnTo>
                  <a:pt x="270070" y="63415"/>
                </a:lnTo>
                <a:lnTo>
                  <a:pt x="266890" y="53362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20" name="object 133"/>
          <p:cNvSpPr/>
          <p:nvPr/>
        </p:nvSpPr>
        <p:spPr>
          <a:xfrm>
            <a:off x="11440999" y="6535924"/>
            <a:ext cx="653039" cy="235510"/>
          </a:xfrm>
          <a:custGeom>
            <a:avLst/>
            <a:gdLst/>
            <a:ahLst/>
            <a:cxnLst/>
            <a:rect l="l" t="t" r="r" b="b"/>
            <a:pathLst>
              <a:path w="572770" h="259715">
                <a:moveTo>
                  <a:pt x="230289" y="4432"/>
                </a:moveTo>
                <a:lnTo>
                  <a:pt x="0" y="4432"/>
                </a:lnTo>
                <a:lnTo>
                  <a:pt x="0" y="57772"/>
                </a:lnTo>
                <a:lnTo>
                  <a:pt x="0" y="254622"/>
                </a:lnTo>
                <a:lnTo>
                  <a:pt x="65189" y="254622"/>
                </a:lnTo>
                <a:lnTo>
                  <a:pt x="65189" y="57772"/>
                </a:lnTo>
                <a:lnTo>
                  <a:pt x="230289" y="57772"/>
                </a:lnTo>
                <a:lnTo>
                  <a:pt x="230289" y="4432"/>
                </a:lnTo>
                <a:close/>
              </a:path>
              <a:path w="572770" h="259715">
                <a:moveTo>
                  <a:pt x="572566" y="129654"/>
                </a:moveTo>
                <a:lnTo>
                  <a:pt x="561771" y="75844"/>
                </a:lnTo>
                <a:lnTo>
                  <a:pt x="529399" y="34747"/>
                </a:lnTo>
                <a:lnTo>
                  <a:pt x="507377" y="20624"/>
                </a:lnTo>
                <a:lnTo>
                  <a:pt x="507377" y="129654"/>
                </a:lnTo>
                <a:lnTo>
                  <a:pt x="505764" y="146024"/>
                </a:lnTo>
                <a:lnTo>
                  <a:pt x="481596" y="185166"/>
                </a:lnTo>
                <a:lnTo>
                  <a:pt x="431228" y="204978"/>
                </a:lnTo>
                <a:lnTo>
                  <a:pt x="409244" y="206298"/>
                </a:lnTo>
                <a:lnTo>
                  <a:pt x="387108" y="204978"/>
                </a:lnTo>
                <a:lnTo>
                  <a:pt x="336537" y="185166"/>
                </a:lnTo>
                <a:lnTo>
                  <a:pt x="312369" y="146024"/>
                </a:lnTo>
                <a:lnTo>
                  <a:pt x="310756" y="129654"/>
                </a:lnTo>
                <a:lnTo>
                  <a:pt x="312369" y="113296"/>
                </a:lnTo>
                <a:lnTo>
                  <a:pt x="336537" y="74142"/>
                </a:lnTo>
                <a:lnTo>
                  <a:pt x="387108" y="54330"/>
                </a:lnTo>
                <a:lnTo>
                  <a:pt x="409244" y="53009"/>
                </a:lnTo>
                <a:lnTo>
                  <a:pt x="431228" y="54330"/>
                </a:lnTo>
                <a:lnTo>
                  <a:pt x="481596" y="74142"/>
                </a:lnTo>
                <a:lnTo>
                  <a:pt x="505764" y="113296"/>
                </a:lnTo>
                <a:lnTo>
                  <a:pt x="507377" y="129654"/>
                </a:lnTo>
                <a:lnTo>
                  <a:pt x="507377" y="20624"/>
                </a:lnTo>
                <a:lnTo>
                  <a:pt x="505714" y="19545"/>
                </a:lnTo>
                <a:lnTo>
                  <a:pt x="477786" y="8686"/>
                </a:lnTo>
                <a:lnTo>
                  <a:pt x="445630" y="2171"/>
                </a:lnTo>
                <a:lnTo>
                  <a:pt x="409244" y="0"/>
                </a:lnTo>
                <a:lnTo>
                  <a:pt x="372846" y="2171"/>
                </a:lnTo>
                <a:lnTo>
                  <a:pt x="312674" y="19545"/>
                </a:lnTo>
                <a:lnTo>
                  <a:pt x="269938" y="53708"/>
                </a:lnTo>
                <a:lnTo>
                  <a:pt x="248272" y="101168"/>
                </a:lnTo>
                <a:lnTo>
                  <a:pt x="245567" y="129654"/>
                </a:lnTo>
                <a:lnTo>
                  <a:pt x="248272" y="158153"/>
                </a:lnTo>
                <a:lnTo>
                  <a:pt x="269938" y="205613"/>
                </a:lnTo>
                <a:lnTo>
                  <a:pt x="312674" y="239763"/>
                </a:lnTo>
                <a:lnTo>
                  <a:pt x="372846" y="257136"/>
                </a:lnTo>
                <a:lnTo>
                  <a:pt x="409244" y="259308"/>
                </a:lnTo>
                <a:lnTo>
                  <a:pt x="445630" y="257136"/>
                </a:lnTo>
                <a:lnTo>
                  <a:pt x="477786" y="250621"/>
                </a:lnTo>
                <a:lnTo>
                  <a:pt x="505714" y="239763"/>
                </a:lnTo>
                <a:lnTo>
                  <a:pt x="529399" y="224574"/>
                </a:lnTo>
                <a:lnTo>
                  <a:pt x="547598" y="206298"/>
                </a:lnTo>
                <a:lnTo>
                  <a:pt x="548284" y="205613"/>
                </a:lnTo>
                <a:lnTo>
                  <a:pt x="561771" y="183464"/>
                </a:lnTo>
                <a:lnTo>
                  <a:pt x="569861" y="158153"/>
                </a:lnTo>
                <a:lnTo>
                  <a:pt x="572566" y="12965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21" name="object 134"/>
          <p:cNvSpPr/>
          <p:nvPr/>
        </p:nvSpPr>
        <p:spPr>
          <a:xfrm>
            <a:off x="9922588" y="6213753"/>
            <a:ext cx="868789" cy="235510"/>
          </a:xfrm>
          <a:custGeom>
            <a:avLst/>
            <a:gdLst/>
            <a:ahLst/>
            <a:cxnLst/>
            <a:rect l="l" t="t" r="r" b="b"/>
            <a:pathLst>
              <a:path w="762000" h="259715">
                <a:moveTo>
                  <a:pt x="303161" y="4114"/>
                </a:moveTo>
                <a:lnTo>
                  <a:pt x="0" y="4114"/>
                </a:lnTo>
                <a:lnTo>
                  <a:pt x="0" y="57454"/>
                </a:lnTo>
                <a:lnTo>
                  <a:pt x="119176" y="57454"/>
                </a:lnTo>
                <a:lnTo>
                  <a:pt x="119176" y="255574"/>
                </a:lnTo>
                <a:lnTo>
                  <a:pt x="184353" y="255574"/>
                </a:lnTo>
                <a:lnTo>
                  <a:pt x="184353" y="57454"/>
                </a:lnTo>
                <a:lnTo>
                  <a:pt x="303161" y="57454"/>
                </a:lnTo>
                <a:lnTo>
                  <a:pt x="303161" y="4114"/>
                </a:lnTo>
                <a:close/>
              </a:path>
              <a:path w="762000" h="259715">
                <a:moveTo>
                  <a:pt x="655002" y="129654"/>
                </a:moveTo>
                <a:lnTo>
                  <a:pt x="652310" y="101155"/>
                </a:lnTo>
                <a:lnTo>
                  <a:pt x="644220" y="75831"/>
                </a:lnTo>
                <a:lnTo>
                  <a:pt x="630732" y="53695"/>
                </a:lnTo>
                <a:lnTo>
                  <a:pt x="630034" y="52997"/>
                </a:lnTo>
                <a:lnTo>
                  <a:pt x="611847" y="34734"/>
                </a:lnTo>
                <a:lnTo>
                  <a:pt x="589813" y="20612"/>
                </a:lnTo>
                <a:lnTo>
                  <a:pt x="589813" y="129654"/>
                </a:lnTo>
                <a:lnTo>
                  <a:pt x="588200" y="146011"/>
                </a:lnTo>
                <a:lnTo>
                  <a:pt x="564032" y="185166"/>
                </a:lnTo>
                <a:lnTo>
                  <a:pt x="513664" y="204978"/>
                </a:lnTo>
                <a:lnTo>
                  <a:pt x="491680" y="206298"/>
                </a:lnTo>
                <a:lnTo>
                  <a:pt x="469544" y="204978"/>
                </a:lnTo>
                <a:lnTo>
                  <a:pt x="418973" y="185166"/>
                </a:lnTo>
                <a:lnTo>
                  <a:pt x="394792" y="146011"/>
                </a:lnTo>
                <a:lnTo>
                  <a:pt x="393192" y="129654"/>
                </a:lnTo>
                <a:lnTo>
                  <a:pt x="394792" y="113284"/>
                </a:lnTo>
                <a:lnTo>
                  <a:pt x="418973" y="74129"/>
                </a:lnTo>
                <a:lnTo>
                  <a:pt x="469544" y="54330"/>
                </a:lnTo>
                <a:lnTo>
                  <a:pt x="491680" y="52997"/>
                </a:lnTo>
                <a:lnTo>
                  <a:pt x="513664" y="54330"/>
                </a:lnTo>
                <a:lnTo>
                  <a:pt x="564032" y="74129"/>
                </a:lnTo>
                <a:lnTo>
                  <a:pt x="588200" y="113284"/>
                </a:lnTo>
                <a:lnTo>
                  <a:pt x="589813" y="129654"/>
                </a:lnTo>
                <a:lnTo>
                  <a:pt x="589813" y="20612"/>
                </a:lnTo>
                <a:lnTo>
                  <a:pt x="588149" y="19532"/>
                </a:lnTo>
                <a:lnTo>
                  <a:pt x="560222" y="8686"/>
                </a:lnTo>
                <a:lnTo>
                  <a:pt x="528066" y="2171"/>
                </a:lnTo>
                <a:lnTo>
                  <a:pt x="491680" y="0"/>
                </a:lnTo>
                <a:lnTo>
                  <a:pt x="455282" y="2171"/>
                </a:lnTo>
                <a:lnTo>
                  <a:pt x="395122" y="19532"/>
                </a:lnTo>
                <a:lnTo>
                  <a:pt x="352386" y="53695"/>
                </a:lnTo>
                <a:lnTo>
                  <a:pt x="330708" y="101155"/>
                </a:lnTo>
                <a:lnTo>
                  <a:pt x="328002" y="129654"/>
                </a:lnTo>
                <a:lnTo>
                  <a:pt x="330708" y="158153"/>
                </a:lnTo>
                <a:lnTo>
                  <a:pt x="352386" y="205600"/>
                </a:lnTo>
                <a:lnTo>
                  <a:pt x="395122" y="239763"/>
                </a:lnTo>
                <a:lnTo>
                  <a:pt x="455282" y="257136"/>
                </a:lnTo>
                <a:lnTo>
                  <a:pt x="491680" y="259295"/>
                </a:lnTo>
                <a:lnTo>
                  <a:pt x="528066" y="257136"/>
                </a:lnTo>
                <a:lnTo>
                  <a:pt x="560222" y="250621"/>
                </a:lnTo>
                <a:lnTo>
                  <a:pt x="588149" y="239763"/>
                </a:lnTo>
                <a:lnTo>
                  <a:pt x="611847" y="224561"/>
                </a:lnTo>
                <a:lnTo>
                  <a:pt x="630034" y="206298"/>
                </a:lnTo>
                <a:lnTo>
                  <a:pt x="630732" y="205600"/>
                </a:lnTo>
                <a:lnTo>
                  <a:pt x="644220" y="183464"/>
                </a:lnTo>
                <a:lnTo>
                  <a:pt x="652310" y="158153"/>
                </a:lnTo>
                <a:lnTo>
                  <a:pt x="655002" y="129654"/>
                </a:lnTo>
                <a:close/>
              </a:path>
              <a:path w="762000" h="259715">
                <a:moveTo>
                  <a:pt x="761961" y="153974"/>
                </a:moveTo>
                <a:lnTo>
                  <a:pt x="696772" y="153974"/>
                </a:lnTo>
                <a:lnTo>
                  <a:pt x="696772" y="255574"/>
                </a:lnTo>
                <a:lnTo>
                  <a:pt x="761961" y="255574"/>
                </a:lnTo>
                <a:lnTo>
                  <a:pt x="761961" y="15397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35"/>
          <p:cNvSpPr/>
          <p:nvPr/>
        </p:nvSpPr>
        <p:spPr>
          <a:xfrm>
            <a:off x="10717008" y="6217484"/>
            <a:ext cx="327244" cy="228024"/>
          </a:xfrm>
          <a:custGeom>
            <a:avLst/>
            <a:gdLst/>
            <a:ahLst/>
            <a:cxnLst/>
            <a:rect l="l" t="t" r="r" b="b"/>
            <a:pathLst>
              <a:path w="287019" h="251459">
                <a:moveTo>
                  <a:pt x="286893" y="0"/>
                </a:moveTo>
                <a:lnTo>
                  <a:pt x="221716" y="0"/>
                </a:lnTo>
                <a:lnTo>
                  <a:pt x="221716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16" y="149860"/>
                </a:lnTo>
                <a:lnTo>
                  <a:pt x="221716" y="251460"/>
                </a:lnTo>
                <a:lnTo>
                  <a:pt x="286893" y="251460"/>
                </a:lnTo>
                <a:lnTo>
                  <a:pt x="286893" y="149860"/>
                </a:lnTo>
                <a:lnTo>
                  <a:pt x="286893" y="96520"/>
                </a:lnTo>
                <a:lnTo>
                  <a:pt x="286893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36"/>
          <p:cNvSpPr/>
          <p:nvPr/>
        </p:nvSpPr>
        <p:spPr>
          <a:xfrm>
            <a:off x="11100347" y="6213753"/>
            <a:ext cx="713855" cy="235510"/>
          </a:xfrm>
          <a:custGeom>
            <a:avLst/>
            <a:gdLst/>
            <a:ahLst/>
            <a:cxnLst/>
            <a:rect l="l" t="t" r="r" b="b"/>
            <a:pathLst>
              <a:path w="626110" h="259715">
                <a:moveTo>
                  <a:pt x="315175" y="4292"/>
                </a:moveTo>
                <a:lnTo>
                  <a:pt x="244614" y="4292"/>
                </a:lnTo>
                <a:lnTo>
                  <a:pt x="171564" y="156514"/>
                </a:lnTo>
                <a:lnTo>
                  <a:pt x="72707" y="4292"/>
                </a:lnTo>
                <a:lnTo>
                  <a:pt x="0" y="4292"/>
                </a:lnTo>
                <a:lnTo>
                  <a:pt x="122847" y="181584"/>
                </a:lnTo>
                <a:lnTo>
                  <a:pt x="150431" y="181584"/>
                </a:lnTo>
                <a:lnTo>
                  <a:pt x="150063" y="183019"/>
                </a:lnTo>
                <a:lnTo>
                  <a:pt x="142989" y="192735"/>
                </a:lnTo>
                <a:lnTo>
                  <a:pt x="133235" y="199669"/>
                </a:lnTo>
                <a:lnTo>
                  <a:pt x="120789" y="203835"/>
                </a:lnTo>
                <a:lnTo>
                  <a:pt x="105651" y="205219"/>
                </a:lnTo>
                <a:lnTo>
                  <a:pt x="87388" y="204774"/>
                </a:lnTo>
                <a:lnTo>
                  <a:pt x="68402" y="203428"/>
                </a:lnTo>
                <a:lnTo>
                  <a:pt x="68402" y="254292"/>
                </a:lnTo>
                <a:lnTo>
                  <a:pt x="80848" y="255549"/>
                </a:lnTo>
                <a:lnTo>
                  <a:pt x="92405" y="256438"/>
                </a:lnTo>
                <a:lnTo>
                  <a:pt x="103060" y="256971"/>
                </a:lnTo>
                <a:lnTo>
                  <a:pt x="112826" y="257149"/>
                </a:lnTo>
                <a:lnTo>
                  <a:pt x="125920" y="256616"/>
                </a:lnTo>
                <a:lnTo>
                  <a:pt x="168173" y="243789"/>
                </a:lnTo>
                <a:lnTo>
                  <a:pt x="198577" y="214922"/>
                </a:lnTo>
                <a:lnTo>
                  <a:pt x="221348" y="177647"/>
                </a:lnTo>
                <a:lnTo>
                  <a:pt x="315175" y="4292"/>
                </a:lnTo>
                <a:close/>
              </a:path>
              <a:path w="626110" h="259715">
                <a:moveTo>
                  <a:pt x="625703" y="167614"/>
                </a:moveTo>
                <a:lnTo>
                  <a:pt x="562660" y="164388"/>
                </a:lnTo>
                <a:lnTo>
                  <a:pt x="558825" y="173266"/>
                </a:lnTo>
                <a:lnTo>
                  <a:pt x="553046" y="181267"/>
                </a:lnTo>
                <a:lnTo>
                  <a:pt x="511136" y="203390"/>
                </a:lnTo>
                <a:lnTo>
                  <a:pt x="480288" y="206298"/>
                </a:lnTo>
                <a:lnTo>
                  <a:pt x="458368" y="204990"/>
                </a:lnTo>
                <a:lnTo>
                  <a:pt x="409016" y="185343"/>
                </a:lnTo>
                <a:lnTo>
                  <a:pt x="385851" y="146164"/>
                </a:lnTo>
                <a:lnTo>
                  <a:pt x="384302" y="129654"/>
                </a:lnTo>
                <a:lnTo>
                  <a:pt x="385787" y="113144"/>
                </a:lnTo>
                <a:lnTo>
                  <a:pt x="408127" y="73952"/>
                </a:lnTo>
                <a:lnTo>
                  <a:pt x="455028" y="54317"/>
                </a:lnTo>
                <a:lnTo>
                  <a:pt x="475640" y="52997"/>
                </a:lnTo>
                <a:lnTo>
                  <a:pt x="490829" y="53657"/>
                </a:lnTo>
                <a:lnTo>
                  <a:pt x="529717" y="63385"/>
                </a:lnTo>
                <a:lnTo>
                  <a:pt x="558368" y="90970"/>
                </a:lnTo>
                <a:lnTo>
                  <a:pt x="621042" y="87033"/>
                </a:lnTo>
                <a:lnTo>
                  <a:pt x="605282" y="51079"/>
                </a:lnTo>
                <a:lnTo>
                  <a:pt x="574484" y="23456"/>
                </a:lnTo>
                <a:lnTo>
                  <a:pt x="530606" y="5854"/>
                </a:lnTo>
                <a:lnTo>
                  <a:pt x="475640" y="0"/>
                </a:lnTo>
                <a:lnTo>
                  <a:pt x="440626" y="2159"/>
                </a:lnTo>
                <a:lnTo>
                  <a:pt x="382955" y="19443"/>
                </a:lnTo>
                <a:lnTo>
                  <a:pt x="342290" y="53467"/>
                </a:lnTo>
                <a:lnTo>
                  <a:pt x="321691" y="101003"/>
                </a:lnTo>
                <a:lnTo>
                  <a:pt x="319112" y="129654"/>
                </a:lnTo>
                <a:lnTo>
                  <a:pt x="321754" y="158292"/>
                </a:lnTo>
                <a:lnTo>
                  <a:pt x="342785" y="205841"/>
                </a:lnTo>
                <a:lnTo>
                  <a:pt x="384429" y="239864"/>
                </a:lnTo>
                <a:lnTo>
                  <a:pt x="443966" y="257136"/>
                </a:lnTo>
                <a:lnTo>
                  <a:pt x="480288" y="259295"/>
                </a:lnTo>
                <a:lnTo>
                  <a:pt x="510654" y="257810"/>
                </a:lnTo>
                <a:lnTo>
                  <a:pt x="561238" y="245910"/>
                </a:lnTo>
                <a:lnTo>
                  <a:pt x="598131" y="222313"/>
                </a:lnTo>
                <a:lnTo>
                  <a:pt x="620255" y="188379"/>
                </a:lnTo>
                <a:lnTo>
                  <a:pt x="625703" y="16761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137"/>
          <p:cNvGrpSpPr/>
          <p:nvPr/>
        </p:nvGrpSpPr>
        <p:grpSpPr>
          <a:xfrm>
            <a:off x="9117437" y="6213754"/>
            <a:ext cx="589399" cy="462082"/>
            <a:chOff x="756726" y="916805"/>
            <a:chExt cx="606425" cy="606425"/>
          </a:xfrm>
        </p:grpSpPr>
        <p:sp>
          <p:nvSpPr>
            <p:cNvPr id="25" name="object 138"/>
            <p:cNvSpPr/>
            <p:nvPr/>
          </p:nvSpPr>
          <p:spPr>
            <a:xfrm>
              <a:off x="756726" y="916805"/>
              <a:ext cx="606425" cy="606425"/>
            </a:xfrm>
            <a:custGeom>
              <a:avLst/>
              <a:gdLst/>
              <a:ahLst/>
              <a:cxnLst/>
              <a:rect l="l" t="t" r="r" b="b"/>
              <a:pathLst>
                <a:path w="606425" h="606425">
                  <a:moveTo>
                    <a:pt x="603335" y="0"/>
                  </a:moveTo>
                  <a:lnTo>
                    <a:pt x="302997" y="0"/>
                  </a:lnTo>
                  <a:lnTo>
                    <a:pt x="254016" y="3984"/>
                  </a:lnTo>
                  <a:lnTo>
                    <a:pt x="207489" y="15514"/>
                  </a:lnTo>
                  <a:lnTo>
                    <a:pt x="164052" y="33952"/>
                  </a:lnTo>
                  <a:lnTo>
                    <a:pt x="124344" y="58662"/>
                  </a:lnTo>
                  <a:lnTo>
                    <a:pt x="89002" y="89005"/>
                  </a:lnTo>
                  <a:lnTo>
                    <a:pt x="58659" y="124346"/>
                  </a:lnTo>
                  <a:lnTo>
                    <a:pt x="33950" y="164053"/>
                  </a:lnTo>
                  <a:lnTo>
                    <a:pt x="15513" y="207490"/>
                  </a:lnTo>
                  <a:lnTo>
                    <a:pt x="3984" y="254017"/>
                  </a:lnTo>
                  <a:lnTo>
                    <a:pt x="22" y="302719"/>
                  </a:lnTo>
                  <a:lnTo>
                    <a:pt x="0" y="603333"/>
                  </a:lnTo>
                  <a:lnTo>
                    <a:pt x="2660" y="605994"/>
                  </a:lnTo>
                  <a:lnTo>
                    <a:pt x="302997" y="605994"/>
                  </a:lnTo>
                  <a:lnTo>
                    <a:pt x="351980" y="602010"/>
                  </a:lnTo>
                  <a:lnTo>
                    <a:pt x="398508" y="590481"/>
                  </a:lnTo>
                  <a:lnTo>
                    <a:pt x="441944" y="572045"/>
                  </a:lnTo>
                  <a:lnTo>
                    <a:pt x="481653" y="547339"/>
                  </a:lnTo>
                  <a:lnTo>
                    <a:pt x="64162" y="546835"/>
                  </a:lnTo>
                  <a:lnTo>
                    <a:pt x="59508" y="544048"/>
                  </a:lnTo>
                  <a:lnTo>
                    <a:pt x="58597" y="540406"/>
                  </a:lnTo>
                  <a:lnTo>
                    <a:pt x="197471" y="308940"/>
                  </a:lnTo>
                  <a:lnTo>
                    <a:pt x="65351" y="308940"/>
                  </a:lnTo>
                  <a:lnTo>
                    <a:pt x="63176" y="308908"/>
                  </a:lnTo>
                  <a:lnTo>
                    <a:pt x="61092" y="307717"/>
                  </a:lnTo>
                  <a:lnTo>
                    <a:pt x="58604" y="302719"/>
                  </a:lnTo>
                  <a:lnTo>
                    <a:pt x="59785" y="299159"/>
                  </a:lnTo>
                  <a:lnTo>
                    <a:pt x="537833" y="60144"/>
                  </a:lnTo>
                  <a:lnTo>
                    <a:pt x="539607" y="59187"/>
                  </a:lnTo>
                  <a:lnTo>
                    <a:pt x="541832" y="59161"/>
                  </a:lnTo>
                  <a:lnTo>
                    <a:pt x="605995" y="59161"/>
                  </a:lnTo>
                  <a:lnTo>
                    <a:pt x="605995" y="2663"/>
                  </a:lnTo>
                  <a:lnTo>
                    <a:pt x="603335" y="0"/>
                  </a:lnTo>
                  <a:close/>
                </a:path>
                <a:path w="606425" h="606425">
                  <a:moveTo>
                    <a:pt x="605995" y="59161"/>
                  </a:moveTo>
                  <a:lnTo>
                    <a:pt x="541832" y="59161"/>
                  </a:lnTo>
                  <a:lnTo>
                    <a:pt x="546487" y="61948"/>
                  </a:lnTo>
                  <a:lnTo>
                    <a:pt x="547397" y="65591"/>
                  </a:lnTo>
                  <a:lnTo>
                    <a:pt x="408524" y="297056"/>
                  </a:lnTo>
                  <a:lnTo>
                    <a:pt x="540641" y="297056"/>
                  </a:lnTo>
                  <a:lnTo>
                    <a:pt x="542815" y="297086"/>
                  </a:lnTo>
                  <a:lnTo>
                    <a:pt x="544903" y="298281"/>
                  </a:lnTo>
                  <a:lnTo>
                    <a:pt x="547391" y="303278"/>
                  </a:lnTo>
                  <a:lnTo>
                    <a:pt x="546210" y="306834"/>
                  </a:lnTo>
                  <a:lnTo>
                    <a:pt x="68162" y="545853"/>
                  </a:lnTo>
                  <a:lnTo>
                    <a:pt x="66387" y="546811"/>
                  </a:lnTo>
                  <a:lnTo>
                    <a:pt x="64162" y="546835"/>
                  </a:lnTo>
                  <a:lnTo>
                    <a:pt x="482240" y="546835"/>
                  </a:lnTo>
                  <a:lnTo>
                    <a:pt x="516996" y="516999"/>
                  </a:lnTo>
                  <a:lnTo>
                    <a:pt x="547336" y="481655"/>
                  </a:lnTo>
                  <a:lnTo>
                    <a:pt x="572044" y="441947"/>
                  </a:lnTo>
                  <a:lnTo>
                    <a:pt x="590481" y="398510"/>
                  </a:lnTo>
                  <a:lnTo>
                    <a:pt x="602010" y="351981"/>
                  </a:lnTo>
                  <a:lnTo>
                    <a:pt x="605972" y="303278"/>
                  </a:lnTo>
                  <a:lnTo>
                    <a:pt x="605995" y="59161"/>
                  </a:lnTo>
                  <a:close/>
                </a:path>
              </a:pathLst>
            </a:custGeom>
            <a:solidFill>
              <a:srgbClr val="F065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139"/>
            <p:cNvSpPr/>
            <p:nvPr/>
          </p:nvSpPr>
          <p:spPr>
            <a:xfrm>
              <a:off x="815324" y="975966"/>
              <a:ext cx="488950" cy="487680"/>
            </a:xfrm>
            <a:custGeom>
              <a:avLst/>
              <a:gdLst/>
              <a:ahLst/>
              <a:cxnLst/>
              <a:rect l="l" t="t" r="r" b="b"/>
              <a:pathLst>
                <a:path w="488950" h="487680">
                  <a:moveTo>
                    <a:pt x="483234" y="0"/>
                  </a:moveTo>
                  <a:lnTo>
                    <a:pt x="481009" y="25"/>
                  </a:lnTo>
                  <a:lnTo>
                    <a:pt x="1187" y="239998"/>
                  </a:lnTo>
                  <a:lnTo>
                    <a:pt x="6" y="243558"/>
                  </a:lnTo>
                  <a:lnTo>
                    <a:pt x="2494" y="248555"/>
                  </a:lnTo>
                  <a:lnTo>
                    <a:pt x="4578" y="249746"/>
                  </a:lnTo>
                  <a:lnTo>
                    <a:pt x="138873" y="249778"/>
                  </a:lnTo>
                  <a:lnTo>
                    <a:pt x="0" y="481244"/>
                  </a:lnTo>
                  <a:lnTo>
                    <a:pt x="910" y="484887"/>
                  </a:lnTo>
                  <a:lnTo>
                    <a:pt x="5565" y="487673"/>
                  </a:lnTo>
                  <a:lnTo>
                    <a:pt x="7790" y="487649"/>
                  </a:lnTo>
                  <a:lnTo>
                    <a:pt x="487612" y="247672"/>
                  </a:lnTo>
                  <a:lnTo>
                    <a:pt x="488793" y="244116"/>
                  </a:lnTo>
                  <a:lnTo>
                    <a:pt x="486305" y="239119"/>
                  </a:lnTo>
                  <a:lnTo>
                    <a:pt x="484217" y="237924"/>
                  </a:lnTo>
                  <a:lnTo>
                    <a:pt x="349926" y="237895"/>
                  </a:lnTo>
                  <a:lnTo>
                    <a:pt x="487122" y="9234"/>
                  </a:lnTo>
                  <a:lnTo>
                    <a:pt x="488800" y="6430"/>
                  </a:lnTo>
                  <a:lnTo>
                    <a:pt x="487889" y="2786"/>
                  </a:lnTo>
                  <a:lnTo>
                    <a:pt x="483234" y="0"/>
                  </a:lnTo>
                  <a:close/>
                </a:path>
              </a:pathLst>
            </a:custGeom>
            <a:solidFill>
              <a:srgbClr val="FFE5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73233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97962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9FAFF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770670" y="3753578"/>
            <a:ext cx="4823460" cy="166915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88610" marR="6773" indent="-372524">
              <a:lnSpc>
                <a:spcPct val="114999"/>
              </a:lnSpc>
              <a:spcBef>
                <a:spcPts val="133"/>
              </a:spcBef>
              <a:buSzPct val="57142"/>
              <a:buFont typeface="Times New Roman"/>
              <a:buChar char="●"/>
              <a:tabLst>
                <a:tab pos="388610" algn="l"/>
                <a:tab pos="389457" algn="l"/>
              </a:tabLst>
            </a:pPr>
            <a:r>
              <a:rPr sz="1867" spc="7" dirty="0">
                <a:latin typeface="Century Gothic"/>
                <a:cs typeface="Century Gothic"/>
              </a:rPr>
              <a:t>Способствует энергосбережению, </a:t>
            </a:r>
            <a:r>
              <a:rPr sz="1867" spc="13" dirty="0">
                <a:latin typeface="Century Gothic"/>
                <a:cs typeface="Century Gothic"/>
              </a:rPr>
              <a:t> </a:t>
            </a:r>
            <a:r>
              <a:rPr sz="1867" spc="260" dirty="0">
                <a:latin typeface="Century Gothic"/>
                <a:cs typeface="Century Gothic"/>
              </a:rPr>
              <a:t>в</a:t>
            </a:r>
            <a:r>
              <a:rPr sz="1867" spc="-60" dirty="0">
                <a:latin typeface="Century Gothic"/>
                <a:cs typeface="Century Gothic"/>
              </a:rPr>
              <a:t> </a:t>
            </a:r>
            <a:r>
              <a:rPr sz="1867" spc="20" dirty="0">
                <a:latin typeface="Century Gothic"/>
                <a:cs typeface="Century Gothic"/>
              </a:rPr>
              <a:t>частности,</a:t>
            </a:r>
            <a:r>
              <a:rPr sz="1867" spc="-73" dirty="0">
                <a:latin typeface="Century Gothic"/>
                <a:cs typeface="Century Gothic"/>
              </a:rPr>
              <a:t> </a:t>
            </a:r>
            <a:r>
              <a:rPr sz="1867" spc="7" dirty="0">
                <a:latin typeface="Century Gothic"/>
                <a:cs typeface="Century Gothic"/>
              </a:rPr>
              <a:t>за</a:t>
            </a:r>
            <a:r>
              <a:rPr sz="1867" spc="-60" dirty="0">
                <a:latin typeface="Century Gothic"/>
                <a:cs typeface="Century Gothic"/>
              </a:rPr>
              <a:t> </a:t>
            </a:r>
            <a:r>
              <a:rPr sz="1867" spc="53" dirty="0">
                <a:latin typeface="Century Gothic"/>
                <a:cs typeface="Century Gothic"/>
              </a:rPr>
              <a:t>счет</a:t>
            </a:r>
            <a:r>
              <a:rPr sz="1867" spc="-73" dirty="0">
                <a:latin typeface="Century Gothic"/>
                <a:cs typeface="Century Gothic"/>
              </a:rPr>
              <a:t> </a:t>
            </a:r>
            <a:r>
              <a:rPr sz="1867" spc="87" dirty="0">
                <a:latin typeface="Century Gothic"/>
                <a:cs typeface="Century Gothic"/>
              </a:rPr>
              <a:t>регулирования </a:t>
            </a:r>
            <a:r>
              <a:rPr sz="1867" spc="-500" dirty="0">
                <a:latin typeface="Century Gothic"/>
                <a:cs typeface="Century Gothic"/>
              </a:rPr>
              <a:t> </a:t>
            </a:r>
            <a:r>
              <a:rPr sz="1867" spc="20" dirty="0">
                <a:latin typeface="Century Gothic"/>
                <a:cs typeface="Century Gothic"/>
              </a:rPr>
              <a:t>температуры </a:t>
            </a:r>
            <a:r>
              <a:rPr sz="1867" spc="73" dirty="0">
                <a:latin typeface="Century Gothic"/>
                <a:cs typeface="Century Gothic"/>
              </a:rPr>
              <a:t>теплоносителя </a:t>
            </a:r>
            <a:r>
              <a:rPr sz="1867" spc="-152" dirty="0">
                <a:latin typeface="Century Gothic"/>
                <a:cs typeface="Century Gothic"/>
              </a:rPr>
              <a:t>с </a:t>
            </a:r>
            <a:r>
              <a:rPr sz="1867" spc="-147" dirty="0">
                <a:latin typeface="Century Gothic"/>
                <a:cs typeface="Century Gothic"/>
              </a:rPr>
              <a:t> </a:t>
            </a:r>
            <a:r>
              <a:rPr sz="1867" spc="27" dirty="0">
                <a:latin typeface="Century Gothic"/>
                <a:cs typeface="Century Gothic"/>
              </a:rPr>
              <a:t>учетом </a:t>
            </a:r>
            <a:r>
              <a:rPr sz="1867" spc="73" dirty="0">
                <a:latin typeface="Century Gothic"/>
                <a:cs typeface="Century Gothic"/>
              </a:rPr>
              <a:t>поправки </a:t>
            </a:r>
            <a:r>
              <a:rPr sz="1867" spc="-20" dirty="0">
                <a:latin typeface="Century Gothic"/>
                <a:cs typeface="Century Gothic"/>
              </a:rPr>
              <a:t>на </a:t>
            </a:r>
            <a:r>
              <a:rPr sz="1867" spc="40" dirty="0">
                <a:latin typeface="Century Gothic"/>
                <a:cs typeface="Century Gothic"/>
              </a:rPr>
              <a:t>изменение </a:t>
            </a:r>
            <a:r>
              <a:rPr sz="1867" spc="47" dirty="0">
                <a:latin typeface="Century Gothic"/>
                <a:cs typeface="Century Gothic"/>
              </a:rPr>
              <a:t> </a:t>
            </a:r>
            <a:r>
              <a:rPr sz="1867" spc="20" dirty="0">
                <a:latin typeface="Century Gothic"/>
                <a:cs typeface="Century Gothic"/>
              </a:rPr>
              <a:t>температуры</a:t>
            </a:r>
            <a:r>
              <a:rPr sz="1867" spc="-60" dirty="0">
                <a:latin typeface="Century Gothic"/>
                <a:cs typeface="Century Gothic"/>
              </a:rPr>
              <a:t> </a:t>
            </a:r>
            <a:r>
              <a:rPr sz="1867" spc="40" dirty="0">
                <a:latin typeface="Century Gothic"/>
                <a:cs typeface="Century Gothic"/>
              </a:rPr>
              <a:t>наружного</a:t>
            </a:r>
            <a:r>
              <a:rPr sz="1867" spc="-67" dirty="0">
                <a:latin typeface="Century Gothic"/>
                <a:cs typeface="Century Gothic"/>
              </a:rPr>
              <a:t> </a:t>
            </a:r>
            <a:r>
              <a:rPr sz="1867" spc="60" dirty="0">
                <a:latin typeface="Century Gothic"/>
                <a:cs typeface="Century Gothic"/>
              </a:rPr>
              <a:t>воздуха</a:t>
            </a:r>
            <a:endParaRPr sz="1867">
              <a:latin typeface="Century Gothic"/>
              <a:cs typeface="Century Gothic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2338832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 flipV="1">
            <a:off x="428751" y="6359144"/>
            <a:ext cx="8435811" cy="45719"/>
          </a:xfrm>
          <a:custGeom>
            <a:avLst/>
            <a:gdLst/>
            <a:ahLst/>
            <a:cxnLst/>
            <a:rect l="l" t="t" r="r" b="b"/>
            <a:pathLst>
              <a:path w="7124700">
                <a:moveTo>
                  <a:pt x="0" y="0"/>
                </a:moveTo>
                <a:lnTo>
                  <a:pt x="7124700" y="0"/>
                </a:lnTo>
              </a:path>
            </a:pathLst>
          </a:custGeom>
          <a:ln w="9144">
            <a:solidFill>
              <a:srgbClr val="DA4B37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9928351" y="5823143"/>
            <a:ext cx="1132840" cy="18131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067" spc="7" dirty="0">
                <a:solidFill>
                  <a:srgbClr val="DA4B37"/>
                </a:solidFill>
                <a:latin typeface="Century Gothic"/>
                <a:cs typeface="Century Gothic"/>
              </a:rPr>
              <a:t>Наш</a:t>
            </a:r>
            <a:r>
              <a:rPr sz="1067" spc="80" dirty="0">
                <a:solidFill>
                  <a:srgbClr val="DA4B37"/>
                </a:solidFill>
                <a:latin typeface="Century Gothic"/>
                <a:cs typeface="Century Gothic"/>
              </a:rPr>
              <a:t>и</a:t>
            </a:r>
            <a:r>
              <a:rPr sz="1067" spc="-27" dirty="0">
                <a:solidFill>
                  <a:srgbClr val="DA4B37"/>
                </a:solidFill>
                <a:latin typeface="Century Gothic"/>
                <a:cs typeface="Century Gothic"/>
              </a:rPr>
              <a:t> </a:t>
            </a:r>
            <a:r>
              <a:rPr sz="1067" spc="-13" dirty="0">
                <a:solidFill>
                  <a:srgbClr val="DA4B37"/>
                </a:solidFill>
                <a:latin typeface="Century Gothic"/>
                <a:cs typeface="Century Gothic"/>
              </a:rPr>
              <a:t>р</a:t>
            </a:r>
            <a:r>
              <a:rPr sz="1067" spc="-20" dirty="0">
                <a:solidFill>
                  <a:srgbClr val="DA4B37"/>
                </a:solidFill>
                <a:latin typeface="Century Gothic"/>
                <a:cs typeface="Century Gothic"/>
              </a:rPr>
              <a:t>еш</a:t>
            </a:r>
            <a:r>
              <a:rPr sz="1067" spc="-40" dirty="0">
                <a:solidFill>
                  <a:srgbClr val="DA4B37"/>
                </a:solidFill>
                <a:latin typeface="Century Gothic"/>
                <a:cs typeface="Century Gothic"/>
              </a:rPr>
              <a:t>е</a:t>
            </a:r>
            <a:r>
              <a:rPr sz="1067" spc="73" dirty="0">
                <a:solidFill>
                  <a:srgbClr val="DA4B37"/>
                </a:solidFill>
                <a:latin typeface="Century Gothic"/>
                <a:cs typeface="Century Gothic"/>
              </a:rPr>
              <a:t>н</a:t>
            </a:r>
            <a:r>
              <a:rPr sz="1067" spc="127" dirty="0">
                <a:solidFill>
                  <a:srgbClr val="DA4B37"/>
                </a:solidFill>
                <a:latin typeface="Century Gothic"/>
                <a:cs typeface="Century Gothic"/>
              </a:rPr>
              <a:t>ия</a:t>
            </a:r>
            <a:endParaRPr sz="1067" dirty="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11335" y="2861003"/>
            <a:ext cx="7106920" cy="428387"/>
          </a:xfrm>
          <a:prstGeom prst="rect">
            <a:avLst/>
          </a:prstGeom>
        </p:spPr>
        <p:txBody>
          <a:bodyPr vert="horz" wrap="square" lIns="0" tIns="17780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40"/>
              </a:spcBef>
            </a:pPr>
            <a:r>
              <a:rPr spc="333" dirty="0"/>
              <a:t>Индивидуальный</a:t>
            </a:r>
            <a:r>
              <a:rPr spc="47" dirty="0"/>
              <a:t> </a:t>
            </a:r>
            <a:r>
              <a:rPr spc="327" dirty="0"/>
              <a:t>тепловой</a:t>
            </a:r>
            <a:r>
              <a:rPr spc="47" dirty="0"/>
              <a:t> </a:t>
            </a:r>
            <a:r>
              <a:rPr spc="320" dirty="0"/>
              <a:t>пункт</a:t>
            </a:r>
            <a:r>
              <a:rPr spc="87" dirty="0"/>
              <a:t> </a:t>
            </a:r>
            <a:r>
              <a:rPr spc="287" dirty="0"/>
              <a:t>(ИТП)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121738" y="3753578"/>
            <a:ext cx="5180753" cy="1008332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88610" marR="6773" indent="-372524">
              <a:lnSpc>
                <a:spcPct val="114999"/>
              </a:lnSpc>
              <a:spcBef>
                <a:spcPts val="133"/>
              </a:spcBef>
              <a:buSzPct val="57142"/>
              <a:buFont typeface="Times New Roman"/>
              <a:buChar char="●"/>
              <a:tabLst>
                <a:tab pos="388610" algn="l"/>
                <a:tab pos="389457" algn="l"/>
              </a:tabLst>
            </a:pPr>
            <a:r>
              <a:rPr sz="1867" spc="40" dirty="0">
                <a:latin typeface="Century Gothic"/>
                <a:cs typeface="Century Gothic"/>
              </a:rPr>
              <a:t>Возможна</a:t>
            </a:r>
            <a:r>
              <a:rPr sz="1867" spc="-87" dirty="0">
                <a:latin typeface="Century Gothic"/>
                <a:cs typeface="Century Gothic"/>
              </a:rPr>
              <a:t> </a:t>
            </a:r>
            <a:r>
              <a:rPr sz="1867" spc="20" dirty="0">
                <a:latin typeface="Century Gothic"/>
                <a:cs typeface="Century Gothic"/>
              </a:rPr>
              <a:t>утсановка</a:t>
            </a:r>
            <a:r>
              <a:rPr sz="1867" spc="-120" dirty="0">
                <a:latin typeface="Century Gothic"/>
                <a:cs typeface="Century Gothic"/>
              </a:rPr>
              <a:t> </a:t>
            </a:r>
            <a:r>
              <a:rPr sz="1867" spc="33" dirty="0">
                <a:latin typeface="Century Gothic"/>
                <a:cs typeface="Century Gothic"/>
              </a:rPr>
              <a:t>теплообменника </a:t>
            </a:r>
            <a:r>
              <a:rPr sz="1867" spc="-493" dirty="0">
                <a:latin typeface="Century Gothic"/>
                <a:cs typeface="Century Gothic"/>
              </a:rPr>
              <a:t> </a:t>
            </a:r>
            <a:r>
              <a:rPr sz="1867" spc="180" dirty="0">
                <a:latin typeface="Century Gothic"/>
                <a:cs typeface="Century Gothic"/>
              </a:rPr>
              <a:t>для </a:t>
            </a:r>
            <a:r>
              <a:rPr sz="1867" spc="13" dirty="0">
                <a:latin typeface="Century Gothic"/>
                <a:cs typeface="Century Gothic"/>
              </a:rPr>
              <a:t>перевода </a:t>
            </a:r>
            <a:r>
              <a:rPr sz="1867" spc="-7" dirty="0">
                <a:latin typeface="Century Gothic"/>
                <a:cs typeface="Century Gothic"/>
              </a:rPr>
              <a:t>системы </a:t>
            </a:r>
            <a:r>
              <a:rPr sz="1867" spc="107" dirty="0">
                <a:latin typeface="Century Gothic"/>
                <a:cs typeface="Century Gothic"/>
              </a:rPr>
              <a:t>горячего </a:t>
            </a:r>
            <a:r>
              <a:rPr sz="1867" spc="113" dirty="0">
                <a:latin typeface="Century Gothic"/>
                <a:cs typeface="Century Gothic"/>
              </a:rPr>
              <a:t> </a:t>
            </a:r>
            <a:r>
              <a:rPr sz="1867" spc="53" dirty="0">
                <a:latin typeface="Century Gothic"/>
                <a:cs typeface="Century Gothic"/>
              </a:rPr>
              <a:t>водоснабжения</a:t>
            </a:r>
            <a:r>
              <a:rPr sz="1867" spc="-67" dirty="0">
                <a:latin typeface="Century Gothic"/>
                <a:cs typeface="Century Gothic"/>
              </a:rPr>
              <a:t> </a:t>
            </a:r>
            <a:r>
              <a:rPr sz="1867" spc="-20" dirty="0">
                <a:latin typeface="Century Gothic"/>
                <a:cs typeface="Century Gothic"/>
              </a:rPr>
              <a:t>на</a:t>
            </a:r>
            <a:r>
              <a:rPr sz="1867" spc="-60" dirty="0">
                <a:latin typeface="Century Gothic"/>
                <a:cs typeface="Century Gothic"/>
              </a:rPr>
              <a:t> </a:t>
            </a:r>
            <a:r>
              <a:rPr sz="1867" spc="80" dirty="0">
                <a:latin typeface="Century Gothic"/>
                <a:cs typeface="Century Gothic"/>
              </a:rPr>
              <a:t>закрытую</a:t>
            </a:r>
            <a:r>
              <a:rPr sz="1867" spc="-73" dirty="0">
                <a:latin typeface="Century Gothic"/>
                <a:cs typeface="Century Gothic"/>
              </a:rPr>
              <a:t> </a:t>
            </a:r>
            <a:r>
              <a:rPr sz="1867" spc="-67" dirty="0">
                <a:latin typeface="Century Gothic"/>
                <a:cs typeface="Century Gothic"/>
              </a:rPr>
              <a:t>схему.</a:t>
            </a:r>
            <a:endParaRPr sz="1867">
              <a:latin typeface="Century Gothic"/>
              <a:cs typeface="Century Gothic"/>
            </a:endParaRPr>
          </a:p>
        </p:txBody>
      </p:sp>
      <p:sp>
        <p:nvSpPr>
          <p:cNvPr id="10" name="object 128"/>
          <p:cNvSpPr/>
          <p:nvPr/>
        </p:nvSpPr>
        <p:spPr>
          <a:xfrm>
            <a:off x="9922601" y="6535920"/>
            <a:ext cx="351859" cy="235510"/>
          </a:xfrm>
          <a:custGeom>
            <a:avLst/>
            <a:gdLst/>
            <a:ahLst/>
            <a:cxnLst/>
            <a:rect l="l" t="t" r="r" b="b"/>
            <a:pathLst>
              <a:path w="308610" h="259715">
                <a:moveTo>
                  <a:pt x="150428" y="0"/>
                </a:moveTo>
                <a:lnTo>
                  <a:pt x="96033" y="5643"/>
                </a:lnTo>
                <a:lnTo>
                  <a:pt x="52470" y="22565"/>
                </a:lnTo>
                <a:lnTo>
                  <a:pt x="21535" y="49248"/>
                </a:lnTo>
                <a:lnTo>
                  <a:pt x="5013" y="84164"/>
                </a:lnTo>
                <a:lnTo>
                  <a:pt x="68411" y="88106"/>
                </a:lnTo>
                <a:lnTo>
                  <a:pt x="72933" y="80463"/>
                </a:lnTo>
                <a:lnTo>
                  <a:pt x="79334" y="73646"/>
                </a:lnTo>
                <a:lnTo>
                  <a:pt x="122045" y="55382"/>
                </a:lnTo>
                <a:lnTo>
                  <a:pt x="150428" y="53009"/>
                </a:lnTo>
                <a:lnTo>
                  <a:pt x="167194" y="53837"/>
                </a:lnTo>
                <a:lnTo>
                  <a:pt x="208094" y="66262"/>
                </a:lnTo>
                <a:lnTo>
                  <a:pt x="238535" y="103154"/>
                </a:lnTo>
                <a:lnTo>
                  <a:pt x="119984" y="103154"/>
                </a:lnTo>
                <a:lnTo>
                  <a:pt x="119984" y="151858"/>
                </a:lnTo>
                <a:lnTo>
                  <a:pt x="239608" y="151858"/>
                </a:lnTo>
                <a:lnTo>
                  <a:pt x="234985" y="163889"/>
                </a:lnTo>
                <a:lnTo>
                  <a:pt x="208626" y="191794"/>
                </a:lnTo>
                <a:lnTo>
                  <a:pt x="164541" y="205394"/>
                </a:lnTo>
                <a:lnTo>
                  <a:pt x="146135" y="206301"/>
                </a:lnTo>
                <a:lnTo>
                  <a:pt x="130394" y="205617"/>
                </a:lnTo>
                <a:lnTo>
                  <a:pt x="92052" y="195375"/>
                </a:lnTo>
                <a:lnTo>
                  <a:pt x="63751" y="167262"/>
                </a:lnTo>
                <a:lnTo>
                  <a:pt x="0" y="170484"/>
                </a:lnTo>
                <a:lnTo>
                  <a:pt x="15446" y="208451"/>
                </a:lnTo>
                <a:lnTo>
                  <a:pt x="45305" y="236390"/>
                </a:lnTo>
                <a:lnTo>
                  <a:pt x="89048" y="253578"/>
                </a:lnTo>
                <a:lnTo>
                  <a:pt x="146135" y="259308"/>
                </a:lnTo>
                <a:lnTo>
                  <a:pt x="182474" y="257148"/>
                </a:lnTo>
                <a:lnTo>
                  <a:pt x="242195" y="239866"/>
                </a:lnTo>
                <a:lnTo>
                  <a:pt x="284143" y="205841"/>
                </a:lnTo>
                <a:lnTo>
                  <a:pt x="305363" y="158298"/>
                </a:lnTo>
                <a:lnTo>
                  <a:pt x="308015" y="129658"/>
                </a:lnTo>
                <a:lnTo>
                  <a:pt x="305430" y="101012"/>
                </a:lnTo>
                <a:lnTo>
                  <a:pt x="284748" y="53465"/>
                </a:lnTo>
                <a:lnTo>
                  <a:pt x="243872" y="19440"/>
                </a:lnTo>
                <a:lnTo>
                  <a:pt x="185763" y="2160"/>
                </a:lnTo>
                <a:lnTo>
                  <a:pt x="150428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1" name="object 129"/>
          <p:cNvSpPr/>
          <p:nvPr/>
        </p:nvSpPr>
        <p:spPr>
          <a:xfrm>
            <a:off x="10334366" y="6675836"/>
            <a:ext cx="74571" cy="90979"/>
          </a:xfrm>
          <a:custGeom>
            <a:avLst/>
            <a:gdLst/>
            <a:ahLst/>
            <a:cxnLst/>
            <a:rect l="l" t="t" r="r" b="b"/>
            <a:pathLst>
              <a:path w="65405" h="100330">
                <a:moveTo>
                  <a:pt x="0" y="100329"/>
                </a:moveTo>
                <a:lnTo>
                  <a:pt x="65189" y="100329"/>
                </a:lnTo>
                <a:lnTo>
                  <a:pt x="65189" y="0"/>
                </a:lnTo>
                <a:lnTo>
                  <a:pt x="0" y="0"/>
                </a:lnTo>
                <a:lnTo>
                  <a:pt x="0" y="100329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2" name="object 130"/>
          <p:cNvSpPr/>
          <p:nvPr/>
        </p:nvSpPr>
        <p:spPr>
          <a:xfrm>
            <a:off x="10334365" y="6539942"/>
            <a:ext cx="327244" cy="226873"/>
          </a:xfrm>
          <a:custGeom>
            <a:avLst/>
            <a:gdLst/>
            <a:ahLst/>
            <a:cxnLst/>
            <a:rect l="l" t="t" r="r" b="b"/>
            <a:pathLst>
              <a:path w="287019" h="250190">
                <a:moveTo>
                  <a:pt x="286880" y="0"/>
                </a:moveTo>
                <a:lnTo>
                  <a:pt x="221703" y="0"/>
                </a:lnTo>
                <a:lnTo>
                  <a:pt x="221703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03" y="149860"/>
                </a:lnTo>
                <a:lnTo>
                  <a:pt x="221703" y="250190"/>
                </a:lnTo>
                <a:lnTo>
                  <a:pt x="286880" y="250190"/>
                </a:lnTo>
                <a:lnTo>
                  <a:pt x="286880" y="149860"/>
                </a:lnTo>
                <a:lnTo>
                  <a:pt x="286880" y="96520"/>
                </a:lnTo>
                <a:lnTo>
                  <a:pt x="286880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3" name="object 131"/>
          <p:cNvSpPr/>
          <p:nvPr/>
        </p:nvSpPr>
        <p:spPr>
          <a:xfrm>
            <a:off x="10732907" y="6539942"/>
            <a:ext cx="292492" cy="226873"/>
          </a:xfrm>
          <a:custGeom>
            <a:avLst/>
            <a:gdLst/>
            <a:ahLst/>
            <a:cxnLst/>
            <a:rect l="l" t="t" r="r" b="b"/>
            <a:pathLst>
              <a:path w="256539" h="250190">
                <a:moveTo>
                  <a:pt x="256095" y="199390"/>
                </a:moveTo>
                <a:lnTo>
                  <a:pt x="65189" y="199390"/>
                </a:lnTo>
                <a:lnTo>
                  <a:pt x="65189" y="147320"/>
                </a:lnTo>
                <a:lnTo>
                  <a:pt x="209524" y="147320"/>
                </a:lnTo>
                <a:lnTo>
                  <a:pt x="209524" y="99060"/>
                </a:lnTo>
                <a:lnTo>
                  <a:pt x="65189" y="99060"/>
                </a:lnTo>
                <a:lnTo>
                  <a:pt x="65189" y="50800"/>
                </a:lnTo>
                <a:lnTo>
                  <a:pt x="248920" y="50800"/>
                </a:lnTo>
                <a:lnTo>
                  <a:pt x="248920" y="0"/>
                </a:lnTo>
                <a:lnTo>
                  <a:pt x="0" y="0"/>
                </a:lnTo>
                <a:lnTo>
                  <a:pt x="0" y="50800"/>
                </a:lnTo>
                <a:lnTo>
                  <a:pt x="0" y="99060"/>
                </a:lnTo>
                <a:lnTo>
                  <a:pt x="0" y="147320"/>
                </a:lnTo>
                <a:lnTo>
                  <a:pt x="0" y="199390"/>
                </a:lnTo>
                <a:lnTo>
                  <a:pt x="0" y="250190"/>
                </a:lnTo>
                <a:lnTo>
                  <a:pt x="256095" y="250190"/>
                </a:lnTo>
                <a:lnTo>
                  <a:pt x="256095" y="19939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4" name="object 132"/>
          <p:cNvSpPr/>
          <p:nvPr/>
        </p:nvSpPr>
        <p:spPr>
          <a:xfrm>
            <a:off x="11079611" y="6539822"/>
            <a:ext cx="310592" cy="227448"/>
          </a:xfrm>
          <a:custGeom>
            <a:avLst/>
            <a:gdLst/>
            <a:ahLst/>
            <a:cxnLst/>
            <a:rect l="l" t="t" r="r" b="b"/>
            <a:pathLst>
              <a:path w="272414" h="250825">
                <a:moveTo>
                  <a:pt x="171197" y="0"/>
                </a:moveTo>
                <a:lnTo>
                  <a:pt x="0" y="0"/>
                </a:lnTo>
                <a:lnTo>
                  <a:pt x="0" y="250704"/>
                </a:lnTo>
                <a:lnTo>
                  <a:pt x="65187" y="250704"/>
                </a:lnTo>
                <a:lnTo>
                  <a:pt x="65187" y="162245"/>
                </a:lnTo>
                <a:lnTo>
                  <a:pt x="171197" y="162245"/>
                </a:lnTo>
                <a:lnTo>
                  <a:pt x="212658" y="157453"/>
                </a:lnTo>
                <a:lnTo>
                  <a:pt x="256531" y="132123"/>
                </a:lnTo>
                <a:lnTo>
                  <a:pt x="266990" y="112101"/>
                </a:lnTo>
                <a:lnTo>
                  <a:pt x="65187" y="112101"/>
                </a:lnTo>
                <a:lnTo>
                  <a:pt x="65187" y="53362"/>
                </a:lnTo>
                <a:lnTo>
                  <a:pt x="266890" y="53362"/>
                </a:lnTo>
                <a:lnTo>
                  <a:pt x="264766" y="46648"/>
                </a:lnTo>
                <a:lnTo>
                  <a:pt x="228417" y="11681"/>
                </a:lnTo>
                <a:lnTo>
                  <a:pt x="192242" y="1297"/>
                </a:lnTo>
                <a:lnTo>
                  <a:pt x="171197" y="0"/>
                </a:lnTo>
                <a:close/>
              </a:path>
              <a:path w="272414" h="250825">
                <a:moveTo>
                  <a:pt x="266890" y="53362"/>
                </a:moveTo>
                <a:lnTo>
                  <a:pt x="167979" y="53362"/>
                </a:lnTo>
                <a:lnTo>
                  <a:pt x="176462" y="53822"/>
                </a:lnTo>
                <a:lnTo>
                  <a:pt x="184004" y="55200"/>
                </a:lnTo>
                <a:lnTo>
                  <a:pt x="190607" y="57495"/>
                </a:lnTo>
                <a:lnTo>
                  <a:pt x="196270" y="60707"/>
                </a:lnTo>
                <a:lnTo>
                  <a:pt x="203197" y="65603"/>
                </a:lnTo>
                <a:lnTo>
                  <a:pt x="206660" y="72943"/>
                </a:lnTo>
                <a:lnTo>
                  <a:pt x="206660" y="92287"/>
                </a:lnTo>
                <a:lnTo>
                  <a:pt x="167979" y="112101"/>
                </a:lnTo>
                <a:lnTo>
                  <a:pt x="266990" y="112101"/>
                </a:lnTo>
                <a:lnTo>
                  <a:pt x="270137" y="101948"/>
                </a:lnTo>
                <a:lnTo>
                  <a:pt x="271838" y="82735"/>
                </a:lnTo>
                <a:lnTo>
                  <a:pt x="270070" y="63415"/>
                </a:lnTo>
                <a:lnTo>
                  <a:pt x="266890" y="53362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5" name="object 133"/>
          <p:cNvSpPr/>
          <p:nvPr/>
        </p:nvSpPr>
        <p:spPr>
          <a:xfrm>
            <a:off x="11440999" y="6535924"/>
            <a:ext cx="653039" cy="235510"/>
          </a:xfrm>
          <a:custGeom>
            <a:avLst/>
            <a:gdLst/>
            <a:ahLst/>
            <a:cxnLst/>
            <a:rect l="l" t="t" r="r" b="b"/>
            <a:pathLst>
              <a:path w="572770" h="259715">
                <a:moveTo>
                  <a:pt x="230289" y="4432"/>
                </a:moveTo>
                <a:lnTo>
                  <a:pt x="0" y="4432"/>
                </a:lnTo>
                <a:lnTo>
                  <a:pt x="0" y="57772"/>
                </a:lnTo>
                <a:lnTo>
                  <a:pt x="0" y="254622"/>
                </a:lnTo>
                <a:lnTo>
                  <a:pt x="65189" y="254622"/>
                </a:lnTo>
                <a:lnTo>
                  <a:pt x="65189" y="57772"/>
                </a:lnTo>
                <a:lnTo>
                  <a:pt x="230289" y="57772"/>
                </a:lnTo>
                <a:lnTo>
                  <a:pt x="230289" y="4432"/>
                </a:lnTo>
                <a:close/>
              </a:path>
              <a:path w="572770" h="259715">
                <a:moveTo>
                  <a:pt x="572566" y="129654"/>
                </a:moveTo>
                <a:lnTo>
                  <a:pt x="561771" y="75844"/>
                </a:lnTo>
                <a:lnTo>
                  <a:pt x="529399" y="34747"/>
                </a:lnTo>
                <a:lnTo>
                  <a:pt x="507377" y="20624"/>
                </a:lnTo>
                <a:lnTo>
                  <a:pt x="507377" y="129654"/>
                </a:lnTo>
                <a:lnTo>
                  <a:pt x="505764" y="146024"/>
                </a:lnTo>
                <a:lnTo>
                  <a:pt x="481596" y="185166"/>
                </a:lnTo>
                <a:lnTo>
                  <a:pt x="431228" y="204978"/>
                </a:lnTo>
                <a:lnTo>
                  <a:pt x="409244" y="206298"/>
                </a:lnTo>
                <a:lnTo>
                  <a:pt x="387108" y="204978"/>
                </a:lnTo>
                <a:lnTo>
                  <a:pt x="336537" y="185166"/>
                </a:lnTo>
                <a:lnTo>
                  <a:pt x="312369" y="146024"/>
                </a:lnTo>
                <a:lnTo>
                  <a:pt x="310756" y="129654"/>
                </a:lnTo>
                <a:lnTo>
                  <a:pt x="312369" y="113296"/>
                </a:lnTo>
                <a:lnTo>
                  <a:pt x="336537" y="74142"/>
                </a:lnTo>
                <a:lnTo>
                  <a:pt x="387108" y="54330"/>
                </a:lnTo>
                <a:lnTo>
                  <a:pt x="409244" y="53009"/>
                </a:lnTo>
                <a:lnTo>
                  <a:pt x="431228" y="54330"/>
                </a:lnTo>
                <a:lnTo>
                  <a:pt x="481596" y="74142"/>
                </a:lnTo>
                <a:lnTo>
                  <a:pt x="505764" y="113296"/>
                </a:lnTo>
                <a:lnTo>
                  <a:pt x="507377" y="129654"/>
                </a:lnTo>
                <a:lnTo>
                  <a:pt x="507377" y="20624"/>
                </a:lnTo>
                <a:lnTo>
                  <a:pt x="505714" y="19545"/>
                </a:lnTo>
                <a:lnTo>
                  <a:pt x="477786" y="8686"/>
                </a:lnTo>
                <a:lnTo>
                  <a:pt x="445630" y="2171"/>
                </a:lnTo>
                <a:lnTo>
                  <a:pt x="409244" y="0"/>
                </a:lnTo>
                <a:lnTo>
                  <a:pt x="372846" y="2171"/>
                </a:lnTo>
                <a:lnTo>
                  <a:pt x="312674" y="19545"/>
                </a:lnTo>
                <a:lnTo>
                  <a:pt x="269938" y="53708"/>
                </a:lnTo>
                <a:lnTo>
                  <a:pt x="248272" y="101168"/>
                </a:lnTo>
                <a:lnTo>
                  <a:pt x="245567" y="129654"/>
                </a:lnTo>
                <a:lnTo>
                  <a:pt x="248272" y="158153"/>
                </a:lnTo>
                <a:lnTo>
                  <a:pt x="269938" y="205613"/>
                </a:lnTo>
                <a:lnTo>
                  <a:pt x="312674" y="239763"/>
                </a:lnTo>
                <a:lnTo>
                  <a:pt x="372846" y="257136"/>
                </a:lnTo>
                <a:lnTo>
                  <a:pt x="409244" y="259308"/>
                </a:lnTo>
                <a:lnTo>
                  <a:pt x="445630" y="257136"/>
                </a:lnTo>
                <a:lnTo>
                  <a:pt x="477786" y="250621"/>
                </a:lnTo>
                <a:lnTo>
                  <a:pt x="505714" y="239763"/>
                </a:lnTo>
                <a:lnTo>
                  <a:pt x="529399" y="224574"/>
                </a:lnTo>
                <a:lnTo>
                  <a:pt x="547598" y="206298"/>
                </a:lnTo>
                <a:lnTo>
                  <a:pt x="548284" y="205613"/>
                </a:lnTo>
                <a:lnTo>
                  <a:pt x="561771" y="183464"/>
                </a:lnTo>
                <a:lnTo>
                  <a:pt x="569861" y="158153"/>
                </a:lnTo>
                <a:lnTo>
                  <a:pt x="572566" y="12965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6" name="object 134"/>
          <p:cNvSpPr/>
          <p:nvPr/>
        </p:nvSpPr>
        <p:spPr>
          <a:xfrm>
            <a:off x="9922588" y="6213753"/>
            <a:ext cx="868789" cy="235510"/>
          </a:xfrm>
          <a:custGeom>
            <a:avLst/>
            <a:gdLst/>
            <a:ahLst/>
            <a:cxnLst/>
            <a:rect l="l" t="t" r="r" b="b"/>
            <a:pathLst>
              <a:path w="762000" h="259715">
                <a:moveTo>
                  <a:pt x="303161" y="4114"/>
                </a:moveTo>
                <a:lnTo>
                  <a:pt x="0" y="4114"/>
                </a:lnTo>
                <a:lnTo>
                  <a:pt x="0" y="57454"/>
                </a:lnTo>
                <a:lnTo>
                  <a:pt x="119176" y="57454"/>
                </a:lnTo>
                <a:lnTo>
                  <a:pt x="119176" y="255574"/>
                </a:lnTo>
                <a:lnTo>
                  <a:pt x="184353" y="255574"/>
                </a:lnTo>
                <a:lnTo>
                  <a:pt x="184353" y="57454"/>
                </a:lnTo>
                <a:lnTo>
                  <a:pt x="303161" y="57454"/>
                </a:lnTo>
                <a:lnTo>
                  <a:pt x="303161" y="4114"/>
                </a:lnTo>
                <a:close/>
              </a:path>
              <a:path w="762000" h="259715">
                <a:moveTo>
                  <a:pt x="655002" y="129654"/>
                </a:moveTo>
                <a:lnTo>
                  <a:pt x="652310" y="101155"/>
                </a:lnTo>
                <a:lnTo>
                  <a:pt x="644220" y="75831"/>
                </a:lnTo>
                <a:lnTo>
                  <a:pt x="630732" y="53695"/>
                </a:lnTo>
                <a:lnTo>
                  <a:pt x="630034" y="52997"/>
                </a:lnTo>
                <a:lnTo>
                  <a:pt x="611847" y="34734"/>
                </a:lnTo>
                <a:lnTo>
                  <a:pt x="589813" y="20612"/>
                </a:lnTo>
                <a:lnTo>
                  <a:pt x="589813" y="129654"/>
                </a:lnTo>
                <a:lnTo>
                  <a:pt x="588200" y="146011"/>
                </a:lnTo>
                <a:lnTo>
                  <a:pt x="564032" y="185166"/>
                </a:lnTo>
                <a:lnTo>
                  <a:pt x="513664" y="204978"/>
                </a:lnTo>
                <a:lnTo>
                  <a:pt x="491680" y="206298"/>
                </a:lnTo>
                <a:lnTo>
                  <a:pt x="469544" y="204978"/>
                </a:lnTo>
                <a:lnTo>
                  <a:pt x="418973" y="185166"/>
                </a:lnTo>
                <a:lnTo>
                  <a:pt x="394792" y="146011"/>
                </a:lnTo>
                <a:lnTo>
                  <a:pt x="393192" y="129654"/>
                </a:lnTo>
                <a:lnTo>
                  <a:pt x="394792" y="113284"/>
                </a:lnTo>
                <a:lnTo>
                  <a:pt x="418973" y="74129"/>
                </a:lnTo>
                <a:lnTo>
                  <a:pt x="469544" y="54330"/>
                </a:lnTo>
                <a:lnTo>
                  <a:pt x="491680" y="52997"/>
                </a:lnTo>
                <a:lnTo>
                  <a:pt x="513664" y="54330"/>
                </a:lnTo>
                <a:lnTo>
                  <a:pt x="564032" y="74129"/>
                </a:lnTo>
                <a:lnTo>
                  <a:pt x="588200" y="113284"/>
                </a:lnTo>
                <a:lnTo>
                  <a:pt x="589813" y="129654"/>
                </a:lnTo>
                <a:lnTo>
                  <a:pt x="589813" y="20612"/>
                </a:lnTo>
                <a:lnTo>
                  <a:pt x="588149" y="19532"/>
                </a:lnTo>
                <a:lnTo>
                  <a:pt x="560222" y="8686"/>
                </a:lnTo>
                <a:lnTo>
                  <a:pt x="528066" y="2171"/>
                </a:lnTo>
                <a:lnTo>
                  <a:pt x="491680" y="0"/>
                </a:lnTo>
                <a:lnTo>
                  <a:pt x="455282" y="2171"/>
                </a:lnTo>
                <a:lnTo>
                  <a:pt x="395122" y="19532"/>
                </a:lnTo>
                <a:lnTo>
                  <a:pt x="352386" y="53695"/>
                </a:lnTo>
                <a:lnTo>
                  <a:pt x="330708" y="101155"/>
                </a:lnTo>
                <a:lnTo>
                  <a:pt x="328002" y="129654"/>
                </a:lnTo>
                <a:lnTo>
                  <a:pt x="330708" y="158153"/>
                </a:lnTo>
                <a:lnTo>
                  <a:pt x="352386" y="205600"/>
                </a:lnTo>
                <a:lnTo>
                  <a:pt x="395122" y="239763"/>
                </a:lnTo>
                <a:lnTo>
                  <a:pt x="455282" y="257136"/>
                </a:lnTo>
                <a:lnTo>
                  <a:pt x="491680" y="259295"/>
                </a:lnTo>
                <a:lnTo>
                  <a:pt x="528066" y="257136"/>
                </a:lnTo>
                <a:lnTo>
                  <a:pt x="560222" y="250621"/>
                </a:lnTo>
                <a:lnTo>
                  <a:pt x="588149" y="239763"/>
                </a:lnTo>
                <a:lnTo>
                  <a:pt x="611847" y="224561"/>
                </a:lnTo>
                <a:lnTo>
                  <a:pt x="630034" y="206298"/>
                </a:lnTo>
                <a:lnTo>
                  <a:pt x="630732" y="205600"/>
                </a:lnTo>
                <a:lnTo>
                  <a:pt x="644220" y="183464"/>
                </a:lnTo>
                <a:lnTo>
                  <a:pt x="652310" y="158153"/>
                </a:lnTo>
                <a:lnTo>
                  <a:pt x="655002" y="129654"/>
                </a:lnTo>
                <a:close/>
              </a:path>
              <a:path w="762000" h="259715">
                <a:moveTo>
                  <a:pt x="761961" y="153974"/>
                </a:moveTo>
                <a:lnTo>
                  <a:pt x="696772" y="153974"/>
                </a:lnTo>
                <a:lnTo>
                  <a:pt x="696772" y="255574"/>
                </a:lnTo>
                <a:lnTo>
                  <a:pt x="761961" y="255574"/>
                </a:lnTo>
                <a:lnTo>
                  <a:pt x="761961" y="15397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5"/>
          <p:cNvSpPr/>
          <p:nvPr/>
        </p:nvSpPr>
        <p:spPr>
          <a:xfrm>
            <a:off x="10717008" y="6217484"/>
            <a:ext cx="327244" cy="228024"/>
          </a:xfrm>
          <a:custGeom>
            <a:avLst/>
            <a:gdLst/>
            <a:ahLst/>
            <a:cxnLst/>
            <a:rect l="l" t="t" r="r" b="b"/>
            <a:pathLst>
              <a:path w="287019" h="251459">
                <a:moveTo>
                  <a:pt x="286893" y="0"/>
                </a:moveTo>
                <a:lnTo>
                  <a:pt x="221716" y="0"/>
                </a:lnTo>
                <a:lnTo>
                  <a:pt x="221716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16" y="149860"/>
                </a:lnTo>
                <a:lnTo>
                  <a:pt x="221716" y="251460"/>
                </a:lnTo>
                <a:lnTo>
                  <a:pt x="286893" y="251460"/>
                </a:lnTo>
                <a:lnTo>
                  <a:pt x="286893" y="149860"/>
                </a:lnTo>
                <a:lnTo>
                  <a:pt x="286893" y="96520"/>
                </a:lnTo>
                <a:lnTo>
                  <a:pt x="286893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36"/>
          <p:cNvSpPr/>
          <p:nvPr/>
        </p:nvSpPr>
        <p:spPr>
          <a:xfrm>
            <a:off x="11100347" y="6213753"/>
            <a:ext cx="713855" cy="235510"/>
          </a:xfrm>
          <a:custGeom>
            <a:avLst/>
            <a:gdLst/>
            <a:ahLst/>
            <a:cxnLst/>
            <a:rect l="l" t="t" r="r" b="b"/>
            <a:pathLst>
              <a:path w="626110" h="259715">
                <a:moveTo>
                  <a:pt x="315175" y="4292"/>
                </a:moveTo>
                <a:lnTo>
                  <a:pt x="244614" y="4292"/>
                </a:lnTo>
                <a:lnTo>
                  <a:pt x="171564" y="156514"/>
                </a:lnTo>
                <a:lnTo>
                  <a:pt x="72707" y="4292"/>
                </a:lnTo>
                <a:lnTo>
                  <a:pt x="0" y="4292"/>
                </a:lnTo>
                <a:lnTo>
                  <a:pt x="122847" y="181584"/>
                </a:lnTo>
                <a:lnTo>
                  <a:pt x="150431" y="181584"/>
                </a:lnTo>
                <a:lnTo>
                  <a:pt x="150063" y="183019"/>
                </a:lnTo>
                <a:lnTo>
                  <a:pt x="142989" y="192735"/>
                </a:lnTo>
                <a:lnTo>
                  <a:pt x="133235" y="199669"/>
                </a:lnTo>
                <a:lnTo>
                  <a:pt x="120789" y="203835"/>
                </a:lnTo>
                <a:lnTo>
                  <a:pt x="105651" y="205219"/>
                </a:lnTo>
                <a:lnTo>
                  <a:pt x="87388" y="204774"/>
                </a:lnTo>
                <a:lnTo>
                  <a:pt x="68402" y="203428"/>
                </a:lnTo>
                <a:lnTo>
                  <a:pt x="68402" y="254292"/>
                </a:lnTo>
                <a:lnTo>
                  <a:pt x="80848" y="255549"/>
                </a:lnTo>
                <a:lnTo>
                  <a:pt x="92405" y="256438"/>
                </a:lnTo>
                <a:lnTo>
                  <a:pt x="103060" y="256971"/>
                </a:lnTo>
                <a:lnTo>
                  <a:pt x="112826" y="257149"/>
                </a:lnTo>
                <a:lnTo>
                  <a:pt x="125920" y="256616"/>
                </a:lnTo>
                <a:lnTo>
                  <a:pt x="168173" y="243789"/>
                </a:lnTo>
                <a:lnTo>
                  <a:pt x="198577" y="214922"/>
                </a:lnTo>
                <a:lnTo>
                  <a:pt x="221348" y="177647"/>
                </a:lnTo>
                <a:lnTo>
                  <a:pt x="315175" y="4292"/>
                </a:lnTo>
                <a:close/>
              </a:path>
              <a:path w="626110" h="259715">
                <a:moveTo>
                  <a:pt x="625703" y="167614"/>
                </a:moveTo>
                <a:lnTo>
                  <a:pt x="562660" y="164388"/>
                </a:lnTo>
                <a:lnTo>
                  <a:pt x="558825" y="173266"/>
                </a:lnTo>
                <a:lnTo>
                  <a:pt x="553046" y="181267"/>
                </a:lnTo>
                <a:lnTo>
                  <a:pt x="511136" y="203390"/>
                </a:lnTo>
                <a:lnTo>
                  <a:pt x="480288" y="206298"/>
                </a:lnTo>
                <a:lnTo>
                  <a:pt x="458368" y="204990"/>
                </a:lnTo>
                <a:lnTo>
                  <a:pt x="409016" y="185343"/>
                </a:lnTo>
                <a:lnTo>
                  <a:pt x="385851" y="146164"/>
                </a:lnTo>
                <a:lnTo>
                  <a:pt x="384302" y="129654"/>
                </a:lnTo>
                <a:lnTo>
                  <a:pt x="385787" y="113144"/>
                </a:lnTo>
                <a:lnTo>
                  <a:pt x="408127" y="73952"/>
                </a:lnTo>
                <a:lnTo>
                  <a:pt x="455028" y="54317"/>
                </a:lnTo>
                <a:lnTo>
                  <a:pt x="475640" y="52997"/>
                </a:lnTo>
                <a:lnTo>
                  <a:pt x="490829" y="53657"/>
                </a:lnTo>
                <a:lnTo>
                  <a:pt x="529717" y="63385"/>
                </a:lnTo>
                <a:lnTo>
                  <a:pt x="558368" y="90970"/>
                </a:lnTo>
                <a:lnTo>
                  <a:pt x="621042" y="87033"/>
                </a:lnTo>
                <a:lnTo>
                  <a:pt x="605282" y="51079"/>
                </a:lnTo>
                <a:lnTo>
                  <a:pt x="574484" y="23456"/>
                </a:lnTo>
                <a:lnTo>
                  <a:pt x="530606" y="5854"/>
                </a:lnTo>
                <a:lnTo>
                  <a:pt x="475640" y="0"/>
                </a:lnTo>
                <a:lnTo>
                  <a:pt x="440626" y="2159"/>
                </a:lnTo>
                <a:lnTo>
                  <a:pt x="382955" y="19443"/>
                </a:lnTo>
                <a:lnTo>
                  <a:pt x="342290" y="53467"/>
                </a:lnTo>
                <a:lnTo>
                  <a:pt x="321691" y="101003"/>
                </a:lnTo>
                <a:lnTo>
                  <a:pt x="319112" y="129654"/>
                </a:lnTo>
                <a:lnTo>
                  <a:pt x="321754" y="158292"/>
                </a:lnTo>
                <a:lnTo>
                  <a:pt x="342785" y="205841"/>
                </a:lnTo>
                <a:lnTo>
                  <a:pt x="384429" y="239864"/>
                </a:lnTo>
                <a:lnTo>
                  <a:pt x="443966" y="257136"/>
                </a:lnTo>
                <a:lnTo>
                  <a:pt x="480288" y="259295"/>
                </a:lnTo>
                <a:lnTo>
                  <a:pt x="510654" y="257810"/>
                </a:lnTo>
                <a:lnTo>
                  <a:pt x="561238" y="245910"/>
                </a:lnTo>
                <a:lnTo>
                  <a:pt x="598131" y="222313"/>
                </a:lnTo>
                <a:lnTo>
                  <a:pt x="620255" y="188379"/>
                </a:lnTo>
                <a:lnTo>
                  <a:pt x="625703" y="16761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37"/>
          <p:cNvGrpSpPr/>
          <p:nvPr/>
        </p:nvGrpSpPr>
        <p:grpSpPr>
          <a:xfrm>
            <a:off x="9117437" y="6213754"/>
            <a:ext cx="589399" cy="462082"/>
            <a:chOff x="756726" y="916805"/>
            <a:chExt cx="606425" cy="606425"/>
          </a:xfrm>
        </p:grpSpPr>
        <p:sp>
          <p:nvSpPr>
            <p:cNvPr id="20" name="object 138"/>
            <p:cNvSpPr/>
            <p:nvPr/>
          </p:nvSpPr>
          <p:spPr>
            <a:xfrm>
              <a:off x="756726" y="916805"/>
              <a:ext cx="606425" cy="606425"/>
            </a:xfrm>
            <a:custGeom>
              <a:avLst/>
              <a:gdLst/>
              <a:ahLst/>
              <a:cxnLst/>
              <a:rect l="l" t="t" r="r" b="b"/>
              <a:pathLst>
                <a:path w="606425" h="606425">
                  <a:moveTo>
                    <a:pt x="603335" y="0"/>
                  </a:moveTo>
                  <a:lnTo>
                    <a:pt x="302997" y="0"/>
                  </a:lnTo>
                  <a:lnTo>
                    <a:pt x="254016" y="3984"/>
                  </a:lnTo>
                  <a:lnTo>
                    <a:pt x="207489" y="15514"/>
                  </a:lnTo>
                  <a:lnTo>
                    <a:pt x="164052" y="33952"/>
                  </a:lnTo>
                  <a:lnTo>
                    <a:pt x="124344" y="58662"/>
                  </a:lnTo>
                  <a:lnTo>
                    <a:pt x="89002" y="89005"/>
                  </a:lnTo>
                  <a:lnTo>
                    <a:pt x="58659" y="124346"/>
                  </a:lnTo>
                  <a:lnTo>
                    <a:pt x="33950" y="164053"/>
                  </a:lnTo>
                  <a:lnTo>
                    <a:pt x="15513" y="207490"/>
                  </a:lnTo>
                  <a:lnTo>
                    <a:pt x="3984" y="254017"/>
                  </a:lnTo>
                  <a:lnTo>
                    <a:pt x="22" y="302719"/>
                  </a:lnTo>
                  <a:lnTo>
                    <a:pt x="0" y="603333"/>
                  </a:lnTo>
                  <a:lnTo>
                    <a:pt x="2660" y="605994"/>
                  </a:lnTo>
                  <a:lnTo>
                    <a:pt x="302997" y="605994"/>
                  </a:lnTo>
                  <a:lnTo>
                    <a:pt x="351980" y="602010"/>
                  </a:lnTo>
                  <a:lnTo>
                    <a:pt x="398508" y="590481"/>
                  </a:lnTo>
                  <a:lnTo>
                    <a:pt x="441944" y="572045"/>
                  </a:lnTo>
                  <a:lnTo>
                    <a:pt x="481653" y="547339"/>
                  </a:lnTo>
                  <a:lnTo>
                    <a:pt x="64162" y="546835"/>
                  </a:lnTo>
                  <a:lnTo>
                    <a:pt x="59508" y="544048"/>
                  </a:lnTo>
                  <a:lnTo>
                    <a:pt x="58597" y="540406"/>
                  </a:lnTo>
                  <a:lnTo>
                    <a:pt x="197471" y="308940"/>
                  </a:lnTo>
                  <a:lnTo>
                    <a:pt x="65351" y="308940"/>
                  </a:lnTo>
                  <a:lnTo>
                    <a:pt x="63176" y="308908"/>
                  </a:lnTo>
                  <a:lnTo>
                    <a:pt x="61092" y="307717"/>
                  </a:lnTo>
                  <a:lnTo>
                    <a:pt x="58604" y="302719"/>
                  </a:lnTo>
                  <a:lnTo>
                    <a:pt x="59785" y="299159"/>
                  </a:lnTo>
                  <a:lnTo>
                    <a:pt x="537833" y="60144"/>
                  </a:lnTo>
                  <a:lnTo>
                    <a:pt x="539607" y="59187"/>
                  </a:lnTo>
                  <a:lnTo>
                    <a:pt x="541832" y="59161"/>
                  </a:lnTo>
                  <a:lnTo>
                    <a:pt x="605995" y="59161"/>
                  </a:lnTo>
                  <a:lnTo>
                    <a:pt x="605995" y="2663"/>
                  </a:lnTo>
                  <a:lnTo>
                    <a:pt x="603335" y="0"/>
                  </a:lnTo>
                  <a:close/>
                </a:path>
                <a:path w="606425" h="606425">
                  <a:moveTo>
                    <a:pt x="605995" y="59161"/>
                  </a:moveTo>
                  <a:lnTo>
                    <a:pt x="541832" y="59161"/>
                  </a:lnTo>
                  <a:lnTo>
                    <a:pt x="546487" y="61948"/>
                  </a:lnTo>
                  <a:lnTo>
                    <a:pt x="547397" y="65591"/>
                  </a:lnTo>
                  <a:lnTo>
                    <a:pt x="408524" y="297056"/>
                  </a:lnTo>
                  <a:lnTo>
                    <a:pt x="540641" y="297056"/>
                  </a:lnTo>
                  <a:lnTo>
                    <a:pt x="542815" y="297086"/>
                  </a:lnTo>
                  <a:lnTo>
                    <a:pt x="544903" y="298281"/>
                  </a:lnTo>
                  <a:lnTo>
                    <a:pt x="547391" y="303278"/>
                  </a:lnTo>
                  <a:lnTo>
                    <a:pt x="546210" y="306834"/>
                  </a:lnTo>
                  <a:lnTo>
                    <a:pt x="68162" y="545853"/>
                  </a:lnTo>
                  <a:lnTo>
                    <a:pt x="66387" y="546811"/>
                  </a:lnTo>
                  <a:lnTo>
                    <a:pt x="64162" y="546835"/>
                  </a:lnTo>
                  <a:lnTo>
                    <a:pt x="482240" y="546835"/>
                  </a:lnTo>
                  <a:lnTo>
                    <a:pt x="516996" y="516999"/>
                  </a:lnTo>
                  <a:lnTo>
                    <a:pt x="547336" y="481655"/>
                  </a:lnTo>
                  <a:lnTo>
                    <a:pt x="572044" y="441947"/>
                  </a:lnTo>
                  <a:lnTo>
                    <a:pt x="590481" y="398510"/>
                  </a:lnTo>
                  <a:lnTo>
                    <a:pt x="602010" y="351981"/>
                  </a:lnTo>
                  <a:lnTo>
                    <a:pt x="605972" y="303278"/>
                  </a:lnTo>
                  <a:lnTo>
                    <a:pt x="605995" y="59161"/>
                  </a:lnTo>
                  <a:close/>
                </a:path>
              </a:pathLst>
            </a:custGeom>
            <a:solidFill>
              <a:srgbClr val="F065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39"/>
            <p:cNvSpPr/>
            <p:nvPr/>
          </p:nvSpPr>
          <p:spPr>
            <a:xfrm>
              <a:off x="815324" y="975966"/>
              <a:ext cx="488950" cy="487680"/>
            </a:xfrm>
            <a:custGeom>
              <a:avLst/>
              <a:gdLst/>
              <a:ahLst/>
              <a:cxnLst/>
              <a:rect l="l" t="t" r="r" b="b"/>
              <a:pathLst>
                <a:path w="488950" h="487680">
                  <a:moveTo>
                    <a:pt x="483234" y="0"/>
                  </a:moveTo>
                  <a:lnTo>
                    <a:pt x="481009" y="25"/>
                  </a:lnTo>
                  <a:lnTo>
                    <a:pt x="1187" y="239998"/>
                  </a:lnTo>
                  <a:lnTo>
                    <a:pt x="6" y="243558"/>
                  </a:lnTo>
                  <a:lnTo>
                    <a:pt x="2494" y="248555"/>
                  </a:lnTo>
                  <a:lnTo>
                    <a:pt x="4578" y="249746"/>
                  </a:lnTo>
                  <a:lnTo>
                    <a:pt x="138873" y="249778"/>
                  </a:lnTo>
                  <a:lnTo>
                    <a:pt x="0" y="481244"/>
                  </a:lnTo>
                  <a:lnTo>
                    <a:pt x="910" y="484887"/>
                  </a:lnTo>
                  <a:lnTo>
                    <a:pt x="5565" y="487673"/>
                  </a:lnTo>
                  <a:lnTo>
                    <a:pt x="7790" y="487649"/>
                  </a:lnTo>
                  <a:lnTo>
                    <a:pt x="487612" y="247672"/>
                  </a:lnTo>
                  <a:lnTo>
                    <a:pt x="488793" y="244116"/>
                  </a:lnTo>
                  <a:lnTo>
                    <a:pt x="486305" y="239119"/>
                  </a:lnTo>
                  <a:lnTo>
                    <a:pt x="484217" y="237924"/>
                  </a:lnTo>
                  <a:lnTo>
                    <a:pt x="349926" y="237895"/>
                  </a:lnTo>
                  <a:lnTo>
                    <a:pt x="487122" y="9234"/>
                  </a:lnTo>
                  <a:lnTo>
                    <a:pt x="488800" y="6430"/>
                  </a:lnTo>
                  <a:lnTo>
                    <a:pt x="487889" y="2786"/>
                  </a:lnTo>
                  <a:lnTo>
                    <a:pt x="483234" y="0"/>
                  </a:lnTo>
                  <a:close/>
                </a:path>
              </a:pathLst>
            </a:custGeom>
            <a:solidFill>
              <a:srgbClr val="FFE5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72201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0734" y="127983"/>
            <a:ext cx="4721860" cy="1372171"/>
          </a:xfrm>
          <a:prstGeom prst="rect">
            <a:avLst/>
          </a:prstGeom>
        </p:spPr>
        <p:txBody>
          <a:bodyPr vert="horz" wrap="square" lIns="0" tIns="17780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40"/>
              </a:spcBef>
            </a:pPr>
            <a:r>
              <a:rPr spc="320" dirty="0"/>
              <a:t>Светодиодное</a:t>
            </a:r>
            <a:r>
              <a:rPr spc="-7" dirty="0"/>
              <a:t> </a:t>
            </a:r>
            <a:r>
              <a:rPr spc="360" dirty="0"/>
              <a:t>освещение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47531" y="1338657"/>
            <a:ext cx="5726853" cy="3957408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88610" marR="458035" indent="-372524">
              <a:lnSpc>
                <a:spcPct val="115100"/>
              </a:lnSpc>
              <a:spcBef>
                <a:spcPts val="133"/>
              </a:spcBef>
              <a:buClr>
                <a:srgbClr val="DA4B37"/>
              </a:buClr>
              <a:buSzPct val="57142"/>
              <a:buFont typeface="Times New Roman"/>
              <a:buChar char="●"/>
              <a:tabLst>
                <a:tab pos="388610" algn="l"/>
                <a:tab pos="389457" algn="l"/>
              </a:tabLst>
            </a:pPr>
            <a:r>
              <a:rPr sz="1867" spc="93" dirty="0">
                <a:solidFill>
                  <a:srgbClr val="585858"/>
                </a:solidFill>
                <a:latin typeface="Century Gothic"/>
                <a:cs typeface="Century Gothic"/>
              </a:rPr>
              <a:t>З</a:t>
            </a:r>
            <a:r>
              <a:rPr sz="1867" spc="-152" dirty="0">
                <a:solidFill>
                  <a:srgbClr val="585858"/>
                </a:solidFill>
                <a:latin typeface="Century Gothic"/>
                <a:cs typeface="Century Gothic"/>
              </a:rPr>
              <a:t>а</a:t>
            </a:r>
            <a:r>
              <a:rPr sz="1867" spc="-213" dirty="0">
                <a:solidFill>
                  <a:srgbClr val="585858"/>
                </a:solidFill>
                <a:latin typeface="Century Gothic"/>
                <a:cs typeface="Century Gothic"/>
              </a:rPr>
              <a:t>м</a:t>
            </a:r>
            <a:r>
              <a:rPr sz="1867" spc="-73" dirty="0">
                <a:solidFill>
                  <a:srgbClr val="585858"/>
                </a:solidFill>
                <a:latin typeface="Century Gothic"/>
                <a:cs typeface="Century Gothic"/>
              </a:rPr>
              <a:t>е</a:t>
            </a:r>
            <a:r>
              <a:rPr sz="1867" spc="-20" dirty="0">
                <a:solidFill>
                  <a:srgbClr val="585858"/>
                </a:solidFill>
                <a:latin typeface="Century Gothic"/>
                <a:cs typeface="Century Gothic"/>
              </a:rPr>
              <a:t>на</a:t>
            </a:r>
            <a:r>
              <a:rPr sz="1867" spc="-67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1867" spc="-60" dirty="0">
                <a:solidFill>
                  <a:srgbClr val="585858"/>
                </a:solidFill>
                <a:latin typeface="Century Gothic"/>
                <a:cs typeface="Century Gothic"/>
              </a:rPr>
              <a:t>су</a:t>
            </a:r>
            <a:r>
              <a:rPr sz="1867" spc="-47" dirty="0">
                <a:solidFill>
                  <a:srgbClr val="585858"/>
                </a:solidFill>
                <a:latin typeface="Century Gothic"/>
                <a:cs typeface="Century Gothic"/>
              </a:rPr>
              <a:t>щес</a:t>
            </a:r>
            <a:r>
              <a:rPr sz="1867" spc="-40" dirty="0">
                <a:solidFill>
                  <a:srgbClr val="585858"/>
                </a:solidFill>
                <a:latin typeface="Century Gothic"/>
                <a:cs typeface="Century Gothic"/>
              </a:rPr>
              <a:t>т</a:t>
            </a:r>
            <a:r>
              <a:rPr sz="1867" spc="140" dirty="0">
                <a:solidFill>
                  <a:srgbClr val="585858"/>
                </a:solidFill>
                <a:latin typeface="Century Gothic"/>
                <a:cs typeface="Century Gothic"/>
              </a:rPr>
              <a:t>в</a:t>
            </a:r>
            <a:r>
              <a:rPr sz="1867" spc="152" dirty="0">
                <a:solidFill>
                  <a:srgbClr val="585858"/>
                </a:solidFill>
                <a:latin typeface="Century Gothic"/>
                <a:cs typeface="Century Gothic"/>
              </a:rPr>
              <a:t>у</a:t>
            </a:r>
            <a:r>
              <a:rPr sz="1867" spc="53" dirty="0">
                <a:solidFill>
                  <a:srgbClr val="585858"/>
                </a:solidFill>
                <a:latin typeface="Century Gothic"/>
                <a:cs typeface="Century Gothic"/>
              </a:rPr>
              <a:t>ю</a:t>
            </a:r>
            <a:r>
              <a:rPr sz="1867" spc="7" dirty="0">
                <a:solidFill>
                  <a:srgbClr val="585858"/>
                </a:solidFill>
                <a:latin typeface="Century Gothic"/>
                <a:cs typeface="Century Gothic"/>
              </a:rPr>
              <a:t>щи</a:t>
            </a:r>
            <a:r>
              <a:rPr sz="1867" spc="87" dirty="0">
                <a:solidFill>
                  <a:srgbClr val="585858"/>
                </a:solidFill>
                <a:latin typeface="Century Gothic"/>
                <a:cs typeface="Century Gothic"/>
              </a:rPr>
              <a:t>х</a:t>
            </a:r>
            <a:r>
              <a:rPr sz="1867" spc="-100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1867" spc="13" dirty="0">
                <a:solidFill>
                  <a:srgbClr val="585858"/>
                </a:solidFill>
                <a:latin typeface="Century Gothic"/>
                <a:cs typeface="Century Gothic"/>
              </a:rPr>
              <a:t>св</a:t>
            </a:r>
            <a:r>
              <a:rPr sz="1867" spc="7" dirty="0">
                <a:solidFill>
                  <a:srgbClr val="585858"/>
                </a:solidFill>
                <a:latin typeface="Century Gothic"/>
                <a:cs typeface="Century Gothic"/>
              </a:rPr>
              <a:t>е</a:t>
            </a:r>
            <a:r>
              <a:rPr sz="1867" spc="152" dirty="0">
                <a:solidFill>
                  <a:srgbClr val="585858"/>
                </a:solidFill>
                <a:latin typeface="Century Gothic"/>
                <a:cs typeface="Century Gothic"/>
              </a:rPr>
              <a:t>т</a:t>
            </a:r>
            <a:r>
              <a:rPr sz="1867" spc="133" dirty="0">
                <a:solidFill>
                  <a:srgbClr val="585858"/>
                </a:solidFill>
                <a:latin typeface="Century Gothic"/>
                <a:cs typeface="Century Gothic"/>
              </a:rPr>
              <a:t>и</a:t>
            </a:r>
            <a:r>
              <a:rPr sz="1867" spc="113" dirty="0">
                <a:solidFill>
                  <a:srgbClr val="585858"/>
                </a:solidFill>
                <a:latin typeface="Century Gothic"/>
                <a:cs typeface="Century Gothic"/>
              </a:rPr>
              <a:t>льник</a:t>
            </a:r>
            <a:r>
              <a:rPr sz="1867" spc="127" dirty="0">
                <a:solidFill>
                  <a:srgbClr val="585858"/>
                </a:solidFill>
                <a:latin typeface="Century Gothic"/>
                <a:cs typeface="Century Gothic"/>
              </a:rPr>
              <a:t>о</a:t>
            </a:r>
            <a:r>
              <a:rPr sz="1867" spc="267" dirty="0">
                <a:solidFill>
                  <a:srgbClr val="585858"/>
                </a:solidFill>
                <a:latin typeface="Century Gothic"/>
                <a:cs typeface="Century Gothic"/>
              </a:rPr>
              <a:t>в</a:t>
            </a:r>
            <a:r>
              <a:rPr sz="1867" spc="-73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1867" spc="87" dirty="0">
                <a:solidFill>
                  <a:srgbClr val="585858"/>
                </a:solidFill>
                <a:latin typeface="Century Gothic"/>
                <a:cs typeface="Century Gothic"/>
              </a:rPr>
              <a:t>и  </a:t>
            </a:r>
            <a:r>
              <a:rPr sz="1867" spc="-20" dirty="0">
                <a:solidFill>
                  <a:srgbClr val="585858"/>
                </a:solidFill>
                <a:latin typeface="Century Gothic"/>
                <a:cs typeface="Century Gothic"/>
              </a:rPr>
              <a:t>ламп на </a:t>
            </a:r>
            <a:r>
              <a:rPr sz="1867" spc="47" dirty="0">
                <a:solidFill>
                  <a:srgbClr val="585858"/>
                </a:solidFill>
                <a:latin typeface="Century Gothic"/>
                <a:cs typeface="Century Gothic"/>
              </a:rPr>
              <a:t>светодиодные. </a:t>
            </a:r>
            <a:r>
              <a:rPr sz="1867" spc="33" dirty="0">
                <a:solidFill>
                  <a:srgbClr val="585858"/>
                </a:solidFill>
                <a:latin typeface="Century Gothic"/>
                <a:cs typeface="Century Gothic"/>
              </a:rPr>
              <a:t>Экономия </a:t>
            </a:r>
            <a:r>
              <a:rPr sz="1867" spc="40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1867" spc="47" dirty="0">
                <a:solidFill>
                  <a:srgbClr val="585858"/>
                </a:solidFill>
                <a:latin typeface="Century Gothic"/>
                <a:cs typeface="Century Gothic"/>
              </a:rPr>
              <a:t>электроэнергии</a:t>
            </a:r>
            <a:r>
              <a:rPr sz="1867" spc="-87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1867" spc="27" dirty="0">
                <a:solidFill>
                  <a:srgbClr val="585858"/>
                </a:solidFill>
                <a:latin typeface="Century Gothic"/>
                <a:cs typeface="Century Gothic"/>
              </a:rPr>
              <a:t>до</a:t>
            </a:r>
            <a:r>
              <a:rPr sz="1867" spc="-40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1867" spc="60" dirty="0">
                <a:solidFill>
                  <a:srgbClr val="585858"/>
                </a:solidFill>
                <a:latin typeface="Century Gothic"/>
                <a:cs typeface="Century Gothic"/>
              </a:rPr>
              <a:t>70%.</a:t>
            </a:r>
            <a:endParaRPr sz="1867">
              <a:latin typeface="Century Gothic"/>
              <a:cs typeface="Century Gothic"/>
            </a:endParaRPr>
          </a:p>
          <a:p>
            <a:pPr>
              <a:spcBef>
                <a:spcPts val="47"/>
              </a:spcBef>
              <a:buClr>
                <a:srgbClr val="DA4B37"/>
              </a:buClr>
              <a:buFont typeface="Times New Roman"/>
              <a:buChar char="●"/>
            </a:pPr>
            <a:endParaRPr sz="2067">
              <a:latin typeface="Century Gothic"/>
              <a:cs typeface="Century Gothic"/>
            </a:endParaRPr>
          </a:p>
          <a:p>
            <a:pPr marL="388610" marR="269233" indent="-372524">
              <a:lnSpc>
                <a:spcPct val="114999"/>
              </a:lnSpc>
              <a:buClr>
                <a:srgbClr val="DA4B37"/>
              </a:buClr>
              <a:buSzPct val="57142"/>
              <a:buFont typeface="Times New Roman"/>
              <a:buChar char="●"/>
              <a:tabLst>
                <a:tab pos="388610" algn="l"/>
                <a:tab pos="389457" algn="l"/>
              </a:tabLst>
            </a:pPr>
            <a:r>
              <a:rPr sz="1867" spc="47" dirty="0">
                <a:solidFill>
                  <a:srgbClr val="585858"/>
                </a:solidFill>
                <a:latin typeface="Century Gothic"/>
                <a:cs typeface="Century Gothic"/>
              </a:rPr>
              <a:t>Применение</a:t>
            </a:r>
            <a:r>
              <a:rPr sz="1867" spc="-113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1867" spc="-7" dirty="0">
                <a:solidFill>
                  <a:srgbClr val="585858"/>
                </a:solidFill>
                <a:latin typeface="Century Gothic"/>
                <a:cs typeface="Century Gothic"/>
              </a:rPr>
              <a:t>более</a:t>
            </a:r>
            <a:r>
              <a:rPr sz="1867" spc="-80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1867" dirty="0">
                <a:solidFill>
                  <a:srgbClr val="585858"/>
                </a:solidFill>
                <a:latin typeface="Century Gothic"/>
                <a:cs typeface="Century Gothic"/>
              </a:rPr>
              <a:t>энергоэффективных </a:t>
            </a:r>
            <a:r>
              <a:rPr sz="1867" spc="-493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1867" spc="53" dirty="0">
                <a:solidFill>
                  <a:srgbClr val="585858"/>
                </a:solidFill>
                <a:latin typeface="Century Gothic"/>
                <a:cs typeface="Century Gothic"/>
              </a:rPr>
              <a:t>приборов </a:t>
            </a:r>
            <a:r>
              <a:rPr sz="1867" spc="120" dirty="0">
                <a:solidFill>
                  <a:srgbClr val="585858"/>
                </a:solidFill>
                <a:latin typeface="Century Gothic"/>
                <a:cs typeface="Century Gothic"/>
              </a:rPr>
              <a:t>позволяет </a:t>
            </a:r>
            <a:r>
              <a:rPr sz="1867" spc="80" dirty="0">
                <a:solidFill>
                  <a:srgbClr val="585858"/>
                </a:solidFill>
                <a:latin typeface="Century Gothic"/>
                <a:cs typeface="Century Gothic"/>
              </a:rPr>
              <a:t>добиться </a:t>
            </a:r>
            <a:r>
              <a:rPr sz="1867" spc="87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1867" spc="67" dirty="0">
                <a:solidFill>
                  <a:srgbClr val="585858"/>
                </a:solidFill>
                <a:latin typeface="Century Gothic"/>
                <a:cs typeface="Century Gothic"/>
              </a:rPr>
              <a:t>нормативных уровней </a:t>
            </a:r>
            <a:r>
              <a:rPr sz="1867" spc="13" dirty="0">
                <a:solidFill>
                  <a:srgbClr val="585858"/>
                </a:solidFill>
                <a:latin typeface="Century Gothic"/>
                <a:cs typeface="Century Gothic"/>
              </a:rPr>
              <a:t>освещенности </a:t>
            </a:r>
            <a:r>
              <a:rPr sz="1867" spc="133" dirty="0">
                <a:solidFill>
                  <a:srgbClr val="585858"/>
                </a:solidFill>
                <a:latin typeface="Century Gothic"/>
                <a:cs typeface="Century Gothic"/>
              </a:rPr>
              <a:t>и </a:t>
            </a:r>
            <a:r>
              <a:rPr sz="1867" spc="140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1867" spc="20" dirty="0">
                <a:solidFill>
                  <a:srgbClr val="585858"/>
                </a:solidFill>
                <a:latin typeface="Century Gothic"/>
                <a:cs typeface="Century Gothic"/>
              </a:rPr>
              <a:t>снижает</a:t>
            </a:r>
            <a:r>
              <a:rPr sz="1867" spc="-67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1867" spc="27" dirty="0">
                <a:solidFill>
                  <a:srgbClr val="585858"/>
                </a:solidFill>
                <a:latin typeface="Century Gothic"/>
                <a:cs typeface="Century Gothic"/>
              </a:rPr>
              <a:t>пульсацию.</a:t>
            </a:r>
            <a:endParaRPr sz="1867">
              <a:latin typeface="Century Gothic"/>
              <a:cs typeface="Century Gothic"/>
            </a:endParaRPr>
          </a:p>
          <a:p>
            <a:pPr>
              <a:spcBef>
                <a:spcPts val="47"/>
              </a:spcBef>
              <a:buClr>
                <a:srgbClr val="DA4B37"/>
              </a:buClr>
              <a:buFont typeface="Times New Roman"/>
              <a:buChar char="●"/>
            </a:pPr>
            <a:endParaRPr sz="2067">
              <a:latin typeface="Century Gothic"/>
              <a:cs typeface="Century Gothic"/>
            </a:endParaRPr>
          </a:p>
          <a:p>
            <a:pPr marL="388610" marR="6773" indent="-372524">
              <a:lnSpc>
                <a:spcPct val="114999"/>
              </a:lnSpc>
              <a:buClr>
                <a:srgbClr val="DA4B37"/>
              </a:buClr>
              <a:buSzPct val="57142"/>
              <a:buFont typeface="Times New Roman"/>
              <a:buChar char="●"/>
              <a:tabLst>
                <a:tab pos="388610" algn="l"/>
                <a:tab pos="389457" algn="l"/>
              </a:tabLst>
            </a:pPr>
            <a:r>
              <a:rPr sz="1867" spc="73" dirty="0">
                <a:solidFill>
                  <a:srgbClr val="585858"/>
                </a:solidFill>
                <a:latin typeface="Century Gothic"/>
                <a:cs typeface="Century Gothic"/>
              </a:rPr>
              <a:t>Гарантия </a:t>
            </a:r>
            <a:r>
              <a:rPr sz="1867" spc="-20" dirty="0">
                <a:solidFill>
                  <a:srgbClr val="585858"/>
                </a:solidFill>
                <a:latin typeface="Century Gothic"/>
                <a:cs typeface="Century Gothic"/>
              </a:rPr>
              <a:t>на </a:t>
            </a:r>
            <a:r>
              <a:rPr sz="1867" spc="20" dirty="0">
                <a:solidFill>
                  <a:srgbClr val="585858"/>
                </a:solidFill>
                <a:latin typeface="Century Gothic"/>
                <a:cs typeface="Century Gothic"/>
              </a:rPr>
              <a:t>оборудование </a:t>
            </a:r>
            <a:r>
              <a:rPr sz="1867" spc="27" dirty="0">
                <a:solidFill>
                  <a:srgbClr val="585858"/>
                </a:solidFill>
                <a:latin typeface="Century Gothic"/>
                <a:cs typeface="Century Gothic"/>
              </a:rPr>
              <a:t>больше </a:t>
            </a:r>
            <a:r>
              <a:rPr sz="1867" spc="-47" dirty="0">
                <a:solidFill>
                  <a:srgbClr val="585858"/>
                </a:solidFill>
                <a:latin typeface="Century Gothic"/>
                <a:cs typeface="Century Gothic"/>
              </a:rPr>
              <a:t>срока </a:t>
            </a:r>
            <a:r>
              <a:rPr sz="1867" spc="-40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1867" spc="-7" dirty="0">
                <a:solidFill>
                  <a:srgbClr val="585858"/>
                </a:solidFill>
                <a:latin typeface="Century Gothic"/>
                <a:cs typeface="Century Gothic"/>
              </a:rPr>
              <a:t>энергос</a:t>
            </a:r>
            <a:r>
              <a:rPr sz="1867" spc="-27" dirty="0">
                <a:solidFill>
                  <a:srgbClr val="585858"/>
                </a:solidFill>
                <a:latin typeface="Century Gothic"/>
                <a:cs typeface="Century Gothic"/>
              </a:rPr>
              <a:t>е</a:t>
            </a:r>
            <a:r>
              <a:rPr sz="1867" spc="160" dirty="0">
                <a:solidFill>
                  <a:srgbClr val="585858"/>
                </a:solidFill>
                <a:latin typeface="Century Gothic"/>
                <a:cs typeface="Century Gothic"/>
              </a:rPr>
              <a:t>р</a:t>
            </a:r>
            <a:r>
              <a:rPr sz="1867" spc="100" dirty="0">
                <a:solidFill>
                  <a:srgbClr val="585858"/>
                </a:solidFill>
                <a:latin typeface="Century Gothic"/>
                <a:cs typeface="Century Gothic"/>
              </a:rPr>
              <a:t>в</a:t>
            </a:r>
            <a:r>
              <a:rPr sz="1867" spc="133" dirty="0">
                <a:solidFill>
                  <a:srgbClr val="585858"/>
                </a:solidFill>
                <a:latin typeface="Century Gothic"/>
                <a:cs typeface="Century Gothic"/>
              </a:rPr>
              <a:t>и</a:t>
            </a:r>
            <a:r>
              <a:rPr sz="1867" spc="27" dirty="0">
                <a:solidFill>
                  <a:srgbClr val="585858"/>
                </a:solidFill>
                <a:latin typeface="Century Gothic"/>
                <a:cs typeface="Century Gothic"/>
              </a:rPr>
              <a:t>сного</a:t>
            </a:r>
            <a:r>
              <a:rPr sz="1867" spc="-93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1867" spc="47" dirty="0">
                <a:solidFill>
                  <a:srgbClr val="585858"/>
                </a:solidFill>
                <a:latin typeface="Century Gothic"/>
                <a:cs typeface="Century Gothic"/>
              </a:rPr>
              <a:t>к</a:t>
            </a:r>
            <a:r>
              <a:rPr sz="1867" spc="60" dirty="0">
                <a:solidFill>
                  <a:srgbClr val="585858"/>
                </a:solidFill>
                <a:latin typeface="Century Gothic"/>
                <a:cs typeface="Century Gothic"/>
              </a:rPr>
              <a:t>о</a:t>
            </a:r>
            <a:r>
              <a:rPr sz="1867" spc="93" dirty="0">
                <a:solidFill>
                  <a:srgbClr val="585858"/>
                </a:solidFill>
                <a:latin typeface="Century Gothic"/>
                <a:cs typeface="Century Gothic"/>
              </a:rPr>
              <a:t>нт</a:t>
            </a:r>
            <a:r>
              <a:rPr sz="1867" spc="120" dirty="0">
                <a:solidFill>
                  <a:srgbClr val="585858"/>
                </a:solidFill>
                <a:latin typeface="Century Gothic"/>
                <a:cs typeface="Century Gothic"/>
              </a:rPr>
              <a:t>р</a:t>
            </a:r>
            <a:r>
              <a:rPr sz="1867" spc="47" dirty="0">
                <a:solidFill>
                  <a:srgbClr val="585858"/>
                </a:solidFill>
                <a:latin typeface="Century Gothic"/>
                <a:cs typeface="Century Gothic"/>
              </a:rPr>
              <a:t>ак</a:t>
            </a:r>
            <a:r>
              <a:rPr sz="1867" spc="20" dirty="0">
                <a:solidFill>
                  <a:srgbClr val="585858"/>
                </a:solidFill>
                <a:latin typeface="Century Gothic"/>
                <a:cs typeface="Century Gothic"/>
              </a:rPr>
              <a:t>т</a:t>
            </a:r>
            <a:r>
              <a:rPr sz="1867" spc="-187" dirty="0">
                <a:solidFill>
                  <a:srgbClr val="585858"/>
                </a:solidFill>
                <a:latin typeface="Century Gothic"/>
                <a:cs typeface="Century Gothic"/>
              </a:rPr>
              <a:t>а</a:t>
            </a:r>
            <a:r>
              <a:rPr sz="1867" spc="-40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1867" spc="-160" dirty="0">
                <a:solidFill>
                  <a:srgbClr val="585858"/>
                </a:solidFill>
                <a:latin typeface="Century Gothic"/>
                <a:cs typeface="Century Gothic"/>
              </a:rPr>
              <a:t>с</a:t>
            </a:r>
            <a:r>
              <a:rPr sz="1867" spc="-40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1867" spc="93" dirty="0">
                <a:solidFill>
                  <a:srgbClr val="585858"/>
                </a:solidFill>
                <a:latin typeface="Century Gothic"/>
                <a:cs typeface="Century Gothic"/>
              </a:rPr>
              <a:t>в</a:t>
            </a:r>
            <a:r>
              <a:rPr sz="1867" spc="120" dirty="0">
                <a:solidFill>
                  <a:srgbClr val="585858"/>
                </a:solidFill>
                <a:latin typeface="Century Gothic"/>
                <a:cs typeface="Century Gothic"/>
              </a:rPr>
              <a:t>о</a:t>
            </a:r>
            <a:r>
              <a:rPr sz="1867" spc="193" dirty="0">
                <a:solidFill>
                  <a:srgbClr val="585858"/>
                </a:solidFill>
                <a:latin typeface="Century Gothic"/>
                <a:cs typeface="Century Gothic"/>
              </a:rPr>
              <a:t>з</a:t>
            </a:r>
            <a:r>
              <a:rPr sz="1867" spc="-180" dirty="0">
                <a:solidFill>
                  <a:srgbClr val="585858"/>
                </a:solidFill>
                <a:latin typeface="Century Gothic"/>
                <a:cs typeface="Century Gothic"/>
              </a:rPr>
              <a:t>м</a:t>
            </a:r>
            <a:r>
              <a:rPr sz="1867" spc="-47" dirty="0">
                <a:solidFill>
                  <a:srgbClr val="585858"/>
                </a:solidFill>
                <a:latin typeface="Century Gothic"/>
                <a:cs typeface="Century Gothic"/>
              </a:rPr>
              <a:t>о</a:t>
            </a:r>
            <a:r>
              <a:rPr sz="1867" spc="107" dirty="0">
                <a:solidFill>
                  <a:srgbClr val="585858"/>
                </a:solidFill>
                <a:latin typeface="Century Gothic"/>
                <a:cs typeface="Century Gothic"/>
              </a:rPr>
              <a:t>ж</a:t>
            </a:r>
            <a:r>
              <a:rPr sz="1867" spc="53" dirty="0">
                <a:solidFill>
                  <a:srgbClr val="585858"/>
                </a:solidFill>
                <a:latin typeface="Century Gothic"/>
                <a:cs typeface="Century Gothic"/>
              </a:rPr>
              <a:t>но</a:t>
            </a:r>
            <a:r>
              <a:rPr sz="1867" spc="87" dirty="0">
                <a:solidFill>
                  <a:srgbClr val="585858"/>
                </a:solidFill>
                <a:latin typeface="Century Gothic"/>
                <a:cs typeface="Century Gothic"/>
              </a:rPr>
              <a:t>й  </a:t>
            </a:r>
            <a:r>
              <a:rPr sz="1867" spc="40" dirty="0">
                <a:solidFill>
                  <a:srgbClr val="585858"/>
                </a:solidFill>
                <a:latin typeface="Century Gothic"/>
                <a:cs typeface="Century Gothic"/>
              </a:rPr>
              <a:t>пролонгацией.</a:t>
            </a:r>
            <a:endParaRPr sz="1867">
              <a:latin typeface="Century Gothic"/>
              <a:cs typeface="Century Gothic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59600" y="3423919"/>
            <a:ext cx="2200656" cy="220268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63456" y="1020065"/>
            <a:ext cx="2202688" cy="220065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63456" y="3423919"/>
            <a:ext cx="2202688" cy="220268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59600" y="1020065"/>
            <a:ext cx="2200656" cy="2200655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428751" y="6404862"/>
            <a:ext cx="8472921" cy="45719"/>
          </a:xfrm>
          <a:custGeom>
            <a:avLst/>
            <a:gdLst/>
            <a:ahLst/>
            <a:cxnLst/>
            <a:rect l="l" t="t" r="r" b="b"/>
            <a:pathLst>
              <a:path w="7124700">
                <a:moveTo>
                  <a:pt x="0" y="0"/>
                </a:moveTo>
                <a:lnTo>
                  <a:pt x="7124700" y="0"/>
                </a:lnTo>
              </a:path>
            </a:pathLst>
          </a:custGeom>
          <a:ln w="9144">
            <a:solidFill>
              <a:srgbClr val="DA4B37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0" name="object 10"/>
          <p:cNvSpPr txBox="1"/>
          <p:nvPr/>
        </p:nvSpPr>
        <p:spPr>
          <a:xfrm>
            <a:off x="9892559" y="5822107"/>
            <a:ext cx="1132840" cy="18131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067" spc="7" dirty="0">
                <a:solidFill>
                  <a:srgbClr val="DA4B37"/>
                </a:solidFill>
                <a:latin typeface="Century Gothic"/>
                <a:cs typeface="Century Gothic"/>
              </a:rPr>
              <a:t>Наш</a:t>
            </a:r>
            <a:r>
              <a:rPr sz="1067" spc="80" dirty="0">
                <a:solidFill>
                  <a:srgbClr val="DA4B37"/>
                </a:solidFill>
                <a:latin typeface="Century Gothic"/>
                <a:cs typeface="Century Gothic"/>
              </a:rPr>
              <a:t>и</a:t>
            </a:r>
            <a:r>
              <a:rPr sz="1067" spc="-27" dirty="0">
                <a:solidFill>
                  <a:srgbClr val="DA4B37"/>
                </a:solidFill>
                <a:latin typeface="Century Gothic"/>
                <a:cs typeface="Century Gothic"/>
              </a:rPr>
              <a:t> </a:t>
            </a:r>
            <a:r>
              <a:rPr sz="1067" spc="-13" dirty="0">
                <a:solidFill>
                  <a:srgbClr val="DA4B37"/>
                </a:solidFill>
                <a:latin typeface="Century Gothic"/>
                <a:cs typeface="Century Gothic"/>
              </a:rPr>
              <a:t>р</a:t>
            </a:r>
            <a:r>
              <a:rPr sz="1067" spc="-20" dirty="0">
                <a:solidFill>
                  <a:srgbClr val="DA4B37"/>
                </a:solidFill>
                <a:latin typeface="Century Gothic"/>
                <a:cs typeface="Century Gothic"/>
              </a:rPr>
              <a:t>еш</a:t>
            </a:r>
            <a:r>
              <a:rPr sz="1067" spc="-40" dirty="0">
                <a:solidFill>
                  <a:srgbClr val="DA4B37"/>
                </a:solidFill>
                <a:latin typeface="Century Gothic"/>
                <a:cs typeface="Century Gothic"/>
              </a:rPr>
              <a:t>е</a:t>
            </a:r>
            <a:r>
              <a:rPr sz="1067" spc="73" dirty="0">
                <a:solidFill>
                  <a:srgbClr val="DA4B37"/>
                </a:solidFill>
                <a:latin typeface="Century Gothic"/>
                <a:cs typeface="Century Gothic"/>
              </a:rPr>
              <a:t>н</a:t>
            </a:r>
            <a:r>
              <a:rPr sz="1067" spc="127" dirty="0">
                <a:solidFill>
                  <a:srgbClr val="DA4B37"/>
                </a:solidFill>
                <a:latin typeface="Century Gothic"/>
                <a:cs typeface="Century Gothic"/>
              </a:rPr>
              <a:t>ия</a:t>
            </a:r>
            <a:endParaRPr sz="1067" dirty="0">
              <a:latin typeface="Century Gothic"/>
              <a:cs typeface="Century Gothic"/>
            </a:endParaRPr>
          </a:p>
        </p:txBody>
      </p:sp>
      <p:sp>
        <p:nvSpPr>
          <p:cNvPr id="11" name="object 128"/>
          <p:cNvSpPr/>
          <p:nvPr/>
        </p:nvSpPr>
        <p:spPr>
          <a:xfrm>
            <a:off x="9922601" y="6535920"/>
            <a:ext cx="351859" cy="235510"/>
          </a:xfrm>
          <a:custGeom>
            <a:avLst/>
            <a:gdLst/>
            <a:ahLst/>
            <a:cxnLst/>
            <a:rect l="l" t="t" r="r" b="b"/>
            <a:pathLst>
              <a:path w="308610" h="259715">
                <a:moveTo>
                  <a:pt x="150428" y="0"/>
                </a:moveTo>
                <a:lnTo>
                  <a:pt x="96033" y="5643"/>
                </a:lnTo>
                <a:lnTo>
                  <a:pt x="52470" y="22565"/>
                </a:lnTo>
                <a:lnTo>
                  <a:pt x="21535" y="49248"/>
                </a:lnTo>
                <a:lnTo>
                  <a:pt x="5013" y="84164"/>
                </a:lnTo>
                <a:lnTo>
                  <a:pt x="68411" y="88106"/>
                </a:lnTo>
                <a:lnTo>
                  <a:pt x="72933" y="80463"/>
                </a:lnTo>
                <a:lnTo>
                  <a:pt x="79334" y="73646"/>
                </a:lnTo>
                <a:lnTo>
                  <a:pt x="122045" y="55382"/>
                </a:lnTo>
                <a:lnTo>
                  <a:pt x="150428" y="53009"/>
                </a:lnTo>
                <a:lnTo>
                  <a:pt x="167194" y="53837"/>
                </a:lnTo>
                <a:lnTo>
                  <a:pt x="208094" y="66262"/>
                </a:lnTo>
                <a:lnTo>
                  <a:pt x="238535" y="103154"/>
                </a:lnTo>
                <a:lnTo>
                  <a:pt x="119984" y="103154"/>
                </a:lnTo>
                <a:lnTo>
                  <a:pt x="119984" y="151858"/>
                </a:lnTo>
                <a:lnTo>
                  <a:pt x="239608" y="151858"/>
                </a:lnTo>
                <a:lnTo>
                  <a:pt x="234985" y="163889"/>
                </a:lnTo>
                <a:lnTo>
                  <a:pt x="208626" y="191794"/>
                </a:lnTo>
                <a:lnTo>
                  <a:pt x="164541" y="205394"/>
                </a:lnTo>
                <a:lnTo>
                  <a:pt x="146135" y="206301"/>
                </a:lnTo>
                <a:lnTo>
                  <a:pt x="130394" y="205617"/>
                </a:lnTo>
                <a:lnTo>
                  <a:pt x="92052" y="195375"/>
                </a:lnTo>
                <a:lnTo>
                  <a:pt x="63751" y="167262"/>
                </a:lnTo>
                <a:lnTo>
                  <a:pt x="0" y="170484"/>
                </a:lnTo>
                <a:lnTo>
                  <a:pt x="15446" y="208451"/>
                </a:lnTo>
                <a:lnTo>
                  <a:pt x="45305" y="236390"/>
                </a:lnTo>
                <a:lnTo>
                  <a:pt x="89048" y="253578"/>
                </a:lnTo>
                <a:lnTo>
                  <a:pt x="146135" y="259308"/>
                </a:lnTo>
                <a:lnTo>
                  <a:pt x="182474" y="257148"/>
                </a:lnTo>
                <a:lnTo>
                  <a:pt x="242195" y="239866"/>
                </a:lnTo>
                <a:lnTo>
                  <a:pt x="284143" y="205841"/>
                </a:lnTo>
                <a:lnTo>
                  <a:pt x="305363" y="158298"/>
                </a:lnTo>
                <a:lnTo>
                  <a:pt x="308015" y="129658"/>
                </a:lnTo>
                <a:lnTo>
                  <a:pt x="305430" y="101012"/>
                </a:lnTo>
                <a:lnTo>
                  <a:pt x="284748" y="53465"/>
                </a:lnTo>
                <a:lnTo>
                  <a:pt x="243872" y="19440"/>
                </a:lnTo>
                <a:lnTo>
                  <a:pt x="185763" y="2160"/>
                </a:lnTo>
                <a:lnTo>
                  <a:pt x="150428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2" name="object 129"/>
          <p:cNvSpPr/>
          <p:nvPr/>
        </p:nvSpPr>
        <p:spPr>
          <a:xfrm>
            <a:off x="10334366" y="6675836"/>
            <a:ext cx="74571" cy="90979"/>
          </a:xfrm>
          <a:custGeom>
            <a:avLst/>
            <a:gdLst/>
            <a:ahLst/>
            <a:cxnLst/>
            <a:rect l="l" t="t" r="r" b="b"/>
            <a:pathLst>
              <a:path w="65405" h="100330">
                <a:moveTo>
                  <a:pt x="0" y="100329"/>
                </a:moveTo>
                <a:lnTo>
                  <a:pt x="65189" y="100329"/>
                </a:lnTo>
                <a:lnTo>
                  <a:pt x="65189" y="0"/>
                </a:lnTo>
                <a:lnTo>
                  <a:pt x="0" y="0"/>
                </a:lnTo>
                <a:lnTo>
                  <a:pt x="0" y="100329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3" name="object 130"/>
          <p:cNvSpPr/>
          <p:nvPr/>
        </p:nvSpPr>
        <p:spPr>
          <a:xfrm>
            <a:off x="10334365" y="6539942"/>
            <a:ext cx="327244" cy="226873"/>
          </a:xfrm>
          <a:custGeom>
            <a:avLst/>
            <a:gdLst/>
            <a:ahLst/>
            <a:cxnLst/>
            <a:rect l="l" t="t" r="r" b="b"/>
            <a:pathLst>
              <a:path w="287019" h="250190">
                <a:moveTo>
                  <a:pt x="286880" y="0"/>
                </a:moveTo>
                <a:lnTo>
                  <a:pt x="221703" y="0"/>
                </a:lnTo>
                <a:lnTo>
                  <a:pt x="221703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03" y="149860"/>
                </a:lnTo>
                <a:lnTo>
                  <a:pt x="221703" y="250190"/>
                </a:lnTo>
                <a:lnTo>
                  <a:pt x="286880" y="250190"/>
                </a:lnTo>
                <a:lnTo>
                  <a:pt x="286880" y="149860"/>
                </a:lnTo>
                <a:lnTo>
                  <a:pt x="286880" y="96520"/>
                </a:lnTo>
                <a:lnTo>
                  <a:pt x="286880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4" name="object 131"/>
          <p:cNvSpPr/>
          <p:nvPr/>
        </p:nvSpPr>
        <p:spPr>
          <a:xfrm>
            <a:off x="10732907" y="6539942"/>
            <a:ext cx="292492" cy="226873"/>
          </a:xfrm>
          <a:custGeom>
            <a:avLst/>
            <a:gdLst/>
            <a:ahLst/>
            <a:cxnLst/>
            <a:rect l="l" t="t" r="r" b="b"/>
            <a:pathLst>
              <a:path w="256539" h="250190">
                <a:moveTo>
                  <a:pt x="256095" y="199390"/>
                </a:moveTo>
                <a:lnTo>
                  <a:pt x="65189" y="199390"/>
                </a:lnTo>
                <a:lnTo>
                  <a:pt x="65189" y="147320"/>
                </a:lnTo>
                <a:lnTo>
                  <a:pt x="209524" y="147320"/>
                </a:lnTo>
                <a:lnTo>
                  <a:pt x="209524" y="99060"/>
                </a:lnTo>
                <a:lnTo>
                  <a:pt x="65189" y="99060"/>
                </a:lnTo>
                <a:lnTo>
                  <a:pt x="65189" y="50800"/>
                </a:lnTo>
                <a:lnTo>
                  <a:pt x="248920" y="50800"/>
                </a:lnTo>
                <a:lnTo>
                  <a:pt x="248920" y="0"/>
                </a:lnTo>
                <a:lnTo>
                  <a:pt x="0" y="0"/>
                </a:lnTo>
                <a:lnTo>
                  <a:pt x="0" y="50800"/>
                </a:lnTo>
                <a:lnTo>
                  <a:pt x="0" y="99060"/>
                </a:lnTo>
                <a:lnTo>
                  <a:pt x="0" y="147320"/>
                </a:lnTo>
                <a:lnTo>
                  <a:pt x="0" y="199390"/>
                </a:lnTo>
                <a:lnTo>
                  <a:pt x="0" y="250190"/>
                </a:lnTo>
                <a:lnTo>
                  <a:pt x="256095" y="250190"/>
                </a:lnTo>
                <a:lnTo>
                  <a:pt x="256095" y="19939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5" name="object 132"/>
          <p:cNvSpPr/>
          <p:nvPr/>
        </p:nvSpPr>
        <p:spPr>
          <a:xfrm>
            <a:off x="11079611" y="6539822"/>
            <a:ext cx="310592" cy="227448"/>
          </a:xfrm>
          <a:custGeom>
            <a:avLst/>
            <a:gdLst/>
            <a:ahLst/>
            <a:cxnLst/>
            <a:rect l="l" t="t" r="r" b="b"/>
            <a:pathLst>
              <a:path w="272414" h="250825">
                <a:moveTo>
                  <a:pt x="171197" y="0"/>
                </a:moveTo>
                <a:lnTo>
                  <a:pt x="0" y="0"/>
                </a:lnTo>
                <a:lnTo>
                  <a:pt x="0" y="250704"/>
                </a:lnTo>
                <a:lnTo>
                  <a:pt x="65187" y="250704"/>
                </a:lnTo>
                <a:lnTo>
                  <a:pt x="65187" y="162245"/>
                </a:lnTo>
                <a:lnTo>
                  <a:pt x="171197" y="162245"/>
                </a:lnTo>
                <a:lnTo>
                  <a:pt x="212658" y="157453"/>
                </a:lnTo>
                <a:lnTo>
                  <a:pt x="256531" y="132123"/>
                </a:lnTo>
                <a:lnTo>
                  <a:pt x="266990" y="112101"/>
                </a:lnTo>
                <a:lnTo>
                  <a:pt x="65187" y="112101"/>
                </a:lnTo>
                <a:lnTo>
                  <a:pt x="65187" y="53362"/>
                </a:lnTo>
                <a:lnTo>
                  <a:pt x="266890" y="53362"/>
                </a:lnTo>
                <a:lnTo>
                  <a:pt x="264766" y="46648"/>
                </a:lnTo>
                <a:lnTo>
                  <a:pt x="228417" y="11681"/>
                </a:lnTo>
                <a:lnTo>
                  <a:pt x="192242" y="1297"/>
                </a:lnTo>
                <a:lnTo>
                  <a:pt x="171197" y="0"/>
                </a:lnTo>
                <a:close/>
              </a:path>
              <a:path w="272414" h="250825">
                <a:moveTo>
                  <a:pt x="266890" y="53362"/>
                </a:moveTo>
                <a:lnTo>
                  <a:pt x="167979" y="53362"/>
                </a:lnTo>
                <a:lnTo>
                  <a:pt x="176462" y="53822"/>
                </a:lnTo>
                <a:lnTo>
                  <a:pt x="184004" y="55200"/>
                </a:lnTo>
                <a:lnTo>
                  <a:pt x="190607" y="57495"/>
                </a:lnTo>
                <a:lnTo>
                  <a:pt x="196270" y="60707"/>
                </a:lnTo>
                <a:lnTo>
                  <a:pt x="203197" y="65603"/>
                </a:lnTo>
                <a:lnTo>
                  <a:pt x="206660" y="72943"/>
                </a:lnTo>
                <a:lnTo>
                  <a:pt x="206660" y="92287"/>
                </a:lnTo>
                <a:lnTo>
                  <a:pt x="167979" y="112101"/>
                </a:lnTo>
                <a:lnTo>
                  <a:pt x="266990" y="112101"/>
                </a:lnTo>
                <a:lnTo>
                  <a:pt x="270137" y="101948"/>
                </a:lnTo>
                <a:lnTo>
                  <a:pt x="271838" y="82735"/>
                </a:lnTo>
                <a:lnTo>
                  <a:pt x="270070" y="63415"/>
                </a:lnTo>
                <a:lnTo>
                  <a:pt x="266890" y="53362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6" name="object 133"/>
          <p:cNvSpPr/>
          <p:nvPr/>
        </p:nvSpPr>
        <p:spPr>
          <a:xfrm>
            <a:off x="11440999" y="6535924"/>
            <a:ext cx="653039" cy="235510"/>
          </a:xfrm>
          <a:custGeom>
            <a:avLst/>
            <a:gdLst/>
            <a:ahLst/>
            <a:cxnLst/>
            <a:rect l="l" t="t" r="r" b="b"/>
            <a:pathLst>
              <a:path w="572770" h="259715">
                <a:moveTo>
                  <a:pt x="230289" y="4432"/>
                </a:moveTo>
                <a:lnTo>
                  <a:pt x="0" y="4432"/>
                </a:lnTo>
                <a:lnTo>
                  <a:pt x="0" y="57772"/>
                </a:lnTo>
                <a:lnTo>
                  <a:pt x="0" y="254622"/>
                </a:lnTo>
                <a:lnTo>
                  <a:pt x="65189" y="254622"/>
                </a:lnTo>
                <a:lnTo>
                  <a:pt x="65189" y="57772"/>
                </a:lnTo>
                <a:lnTo>
                  <a:pt x="230289" y="57772"/>
                </a:lnTo>
                <a:lnTo>
                  <a:pt x="230289" y="4432"/>
                </a:lnTo>
                <a:close/>
              </a:path>
              <a:path w="572770" h="259715">
                <a:moveTo>
                  <a:pt x="572566" y="129654"/>
                </a:moveTo>
                <a:lnTo>
                  <a:pt x="561771" y="75844"/>
                </a:lnTo>
                <a:lnTo>
                  <a:pt x="529399" y="34747"/>
                </a:lnTo>
                <a:lnTo>
                  <a:pt x="507377" y="20624"/>
                </a:lnTo>
                <a:lnTo>
                  <a:pt x="507377" y="129654"/>
                </a:lnTo>
                <a:lnTo>
                  <a:pt x="505764" y="146024"/>
                </a:lnTo>
                <a:lnTo>
                  <a:pt x="481596" y="185166"/>
                </a:lnTo>
                <a:lnTo>
                  <a:pt x="431228" y="204978"/>
                </a:lnTo>
                <a:lnTo>
                  <a:pt x="409244" y="206298"/>
                </a:lnTo>
                <a:lnTo>
                  <a:pt x="387108" y="204978"/>
                </a:lnTo>
                <a:lnTo>
                  <a:pt x="336537" y="185166"/>
                </a:lnTo>
                <a:lnTo>
                  <a:pt x="312369" y="146024"/>
                </a:lnTo>
                <a:lnTo>
                  <a:pt x="310756" y="129654"/>
                </a:lnTo>
                <a:lnTo>
                  <a:pt x="312369" y="113296"/>
                </a:lnTo>
                <a:lnTo>
                  <a:pt x="336537" y="74142"/>
                </a:lnTo>
                <a:lnTo>
                  <a:pt x="387108" y="54330"/>
                </a:lnTo>
                <a:lnTo>
                  <a:pt x="409244" y="53009"/>
                </a:lnTo>
                <a:lnTo>
                  <a:pt x="431228" y="54330"/>
                </a:lnTo>
                <a:lnTo>
                  <a:pt x="481596" y="74142"/>
                </a:lnTo>
                <a:lnTo>
                  <a:pt x="505764" y="113296"/>
                </a:lnTo>
                <a:lnTo>
                  <a:pt x="507377" y="129654"/>
                </a:lnTo>
                <a:lnTo>
                  <a:pt x="507377" y="20624"/>
                </a:lnTo>
                <a:lnTo>
                  <a:pt x="505714" y="19545"/>
                </a:lnTo>
                <a:lnTo>
                  <a:pt x="477786" y="8686"/>
                </a:lnTo>
                <a:lnTo>
                  <a:pt x="445630" y="2171"/>
                </a:lnTo>
                <a:lnTo>
                  <a:pt x="409244" y="0"/>
                </a:lnTo>
                <a:lnTo>
                  <a:pt x="372846" y="2171"/>
                </a:lnTo>
                <a:lnTo>
                  <a:pt x="312674" y="19545"/>
                </a:lnTo>
                <a:lnTo>
                  <a:pt x="269938" y="53708"/>
                </a:lnTo>
                <a:lnTo>
                  <a:pt x="248272" y="101168"/>
                </a:lnTo>
                <a:lnTo>
                  <a:pt x="245567" y="129654"/>
                </a:lnTo>
                <a:lnTo>
                  <a:pt x="248272" y="158153"/>
                </a:lnTo>
                <a:lnTo>
                  <a:pt x="269938" y="205613"/>
                </a:lnTo>
                <a:lnTo>
                  <a:pt x="312674" y="239763"/>
                </a:lnTo>
                <a:lnTo>
                  <a:pt x="372846" y="257136"/>
                </a:lnTo>
                <a:lnTo>
                  <a:pt x="409244" y="259308"/>
                </a:lnTo>
                <a:lnTo>
                  <a:pt x="445630" y="257136"/>
                </a:lnTo>
                <a:lnTo>
                  <a:pt x="477786" y="250621"/>
                </a:lnTo>
                <a:lnTo>
                  <a:pt x="505714" y="239763"/>
                </a:lnTo>
                <a:lnTo>
                  <a:pt x="529399" y="224574"/>
                </a:lnTo>
                <a:lnTo>
                  <a:pt x="547598" y="206298"/>
                </a:lnTo>
                <a:lnTo>
                  <a:pt x="548284" y="205613"/>
                </a:lnTo>
                <a:lnTo>
                  <a:pt x="561771" y="183464"/>
                </a:lnTo>
                <a:lnTo>
                  <a:pt x="569861" y="158153"/>
                </a:lnTo>
                <a:lnTo>
                  <a:pt x="572566" y="12965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7" name="object 134"/>
          <p:cNvSpPr/>
          <p:nvPr/>
        </p:nvSpPr>
        <p:spPr>
          <a:xfrm>
            <a:off x="9922588" y="6213753"/>
            <a:ext cx="868789" cy="235510"/>
          </a:xfrm>
          <a:custGeom>
            <a:avLst/>
            <a:gdLst/>
            <a:ahLst/>
            <a:cxnLst/>
            <a:rect l="l" t="t" r="r" b="b"/>
            <a:pathLst>
              <a:path w="762000" h="259715">
                <a:moveTo>
                  <a:pt x="303161" y="4114"/>
                </a:moveTo>
                <a:lnTo>
                  <a:pt x="0" y="4114"/>
                </a:lnTo>
                <a:lnTo>
                  <a:pt x="0" y="57454"/>
                </a:lnTo>
                <a:lnTo>
                  <a:pt x="119176" y="57454"/>
                </a:lnTo>
                <a:lnTo>
                  <a:pt x="119176" y="255574"/>
                </a:lnTo>
                <a:lnTo>
                  <a:pt x="184353" y="255574"/>
                </a:lnTo>
                <a:lnTo>
                  <a:pt x="184353" y="57454"/>
                </a:lnTo>
                <a:lnTo>
                  <a:pt x="303161" y="57454"/>
                </a:lnTo>
                <a:lnTo>
                  <a:pt x="303161" y="4114"/>
                </a:lnTo>
                <a:close/>
              </a:path>
              <a:path w="762000" h="259715">
                <a:moveTo>
                  <a:pt x="655002" y="129654"/>
                </a:moveTo>
                <a:lnTo>
                  <a:pt x="652310" y="101155"/>
                </a:lnTo>
                <a:lnTo>
                  <a:pt x="644220" y="75831"/>
                </a:lnTo>
                <a:lnTo>
                  <a:pt x="630732" y="53695"/>
                </a:lnTo>
                <a:lnTo>
                  <a:pt x="630034" y="52997"/>
                </a:lnTo>
                <a:lnTo>
                  <a:pt x="611847" y="34734"/>
                </a:lnTo>
                <a:lnTo>
                  <a:pt x="589813" y="20612"/>
                </a:lnTo>
                <a:lnTo>
                  <a:pt x="589813" y="129654"/>
                </a:lnTo>
                <a:lnTo>
                  <a:pt x="588200" y="146011"/>
                </a:lnTo>
                <a:lnTo>
                  <a:pt x="564032" y="185166"/>
                </a:lnTo>
                <a:lnTo>
                  <a:pt x="513664" y="204978"/>
                </a:lnTo>
                <a:lnTo>
                  <a:pt x="491680" y="206298"/>
                </a:lnTo>
                <a:lnTo>
                  <a:pt x="469544" y="204978"/>
                </a:lnTo>
                <a:lnTo>
                  <a:pt x="418973" y="185166"/>
                </a:lnTo>
                <a:lnTo>
                  <a:pt x="394792" y="146011"/>
                </a:lnTo>
                <a:lnTo>
                  <a:pt x="393192" y="129654"/>
                </a:lnTo>
                <a:lnTo>
                  <a:pt x="394792" y="113284"/>
                </a:lnTo>
                <a:lnTo>
                  <a:pt x="418973" y="74129"/>
                </a:lnTo>
                <a:lnTo>
                  <a:pt x="469544" y="54330"/>
                </a:lnTo>
                <a:lnTo>
                  <a:pt x="491680" y="52997"/>
                </a:lnTo>
                <a:lnTo>
                  <a:pt x="513664" y="54330"/>
                </a:lnTo>
                <a:lnTo>
                  <a:pt x="564032" y="74129"/>
                </a:lnTo>
                <a:lnTo>
                  <a:pt x="588200" y="113284"/>
                </a:lnTo>
                <a:lnTo>
                  <a:pt x="589813" y="129654"/>
                </a:lnTo>
                <a:lnTo>
                  <a:pt x="589813" y="20612"/>
                </a:lnTo>
                <a:lnTo>
                  <a:pt x="588149" y="19532"/>
                </a:lnTo>
                <a:lnTo>
                  <a:pt x="560222" y="8686"/>
                </a:lnTo>
                <a:lnTo>
                  <a:pt x="528066" y="2171"/>
                </a:lnTo>
                <a:lnTo>
                  <a:pt x="491680" y="0"/>
                </a:lnTo>
                <a:lnTo>
                  <a:pt x="455282" y="2171"/>
                </a:lnTo>
                <a:lnTo>
                  <a:pt x="395122" y="19532"/>
                </a:lnTo>
                <a:lnTo>
                  <a:pt x="352386" y="53695"/>
                </a:lnTo>
                <a:lnTo>
                  <a:pt x="330708" y="101155"/>
                </a:lnTo>
                <a:lnTo>
                  <a:pt x="328002" y="129654"/>
                </a:lnTo>
                <a:lnTo>
                  <a:pt x="330708" y="158153"/>
                </a:lnTo>
                <a:lnTo>
                  <a:pt x="352386" y="205600"/>
                </a:lnTo>
                <a:lnTo>
                  <a:pt x="395122" y="239763"/>
                </a:lnTo>
                <a:lnTo>
                  <a:pt x="455282" y="257136"/>
                </a:lnTo>
                <a:lnTo>
                  <a:pt x="491680" y="259295"/>
                </a:lnTo>
                <a:lnTo>
                  <a:pt x="528066" y="257136"/>
                </a:lnTo>
                <a:lnTo>
                  <a:pt x="560222" y="250621"/>
                </a:lnTo>
                <a:lnTo>
                  <a:pt x="588149" y="239763"/>
                </a:lnTo>
                <a:lnTo>
                  <a:pt x="611847" y="224561"/>
                </a:lnTo>
                <a:lnTo>
                  <a:pt x="630034" y="206298"/>
                </a:lnTo>
                <a:lnTo>
                  <a:pt x="630732" y="205600"/>
                </a:lnTo>
                <a:lnTo>
                  <a:pt x="644220" y="183464"/>
                </a:lnTo>
                <a:lnTo>
                  <a:pt x="652310" y="158153"/>
                </a:lnTo>
                <a:lnTo>
                  <a:pt x="655002" y="129654"/>
                </a:lnTo>
                <a:close/>
              </a:path>
              <a:path w="762000" h="259715">
                <a:moveTo>
                  <a:pt x="761961" y="153974"/>
                </a:moveTo>
                <a:lnTo>
                  <a:pt x="696772" y="153974"/>
                </a:lnTo>
                <a:lnTo>
                  <a:pt x="696772" y="255574"/>
                </a:lnTo>
                <a:lnTo>
                  <a:pt x="761961" y="255574"/>
                </a:lnTo>
                <a:lnTo>
                  <a:pt x="761961" y="15397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35"/>
          <p:cNvSpPr/>
          <p:nvPr/>
        </p:nvSpPr>
        <p:spPr>
          <a:xfrm>
            <a:off x="10717008" y="6217484"/>
            <a:ext cx="327244" cy="228024"/>
          </a:xfrm>
          <a:custGeom>
            <a:avLst/>
            <a:gdLst/>
            <a:ahLst/>
            <a:cxnLst/>
            <a:rect l="l" t="t" r="r" b="b"/>
            <a:pathLst>
              <a:path w="287019" h="251459">
                <a:moveTo>
                  <a:pt x="286893" y="0"/>
                </a:moveTo>
                <a:lnTo>
                  <a:pt x="221716" y="0"/>
                </a:lnTo>
                <a:lnTo>
                  <a:pt x="221716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16" y="149860"/>
                </a:lnTo>
                <a:lnTo>
                  <a:pt x="221716" y="251460"/>
                </a:lnTo>
                <a:lnTo>
                  <a:pt x="286893" y="251460"/>
                </a:lnTo>
                <a:lnTo>
                  <a:pt x="286893" y="149860"/>
                </a:lnTo>
                <a:lnTo>
                  <a:pt x="286893" y="96520"/>
                </a:lnTo>
                <a:lnTo>
                  <a:pt x="286893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36"/>
          <p:cNvSpPr/>
          <p:nvPr/>
        </p:nvSpPr>
        <p:spPr>
          <a:xfrm>
            <a:off x="11100347" y="6213753"/>
            <a:ext cx="713855" cy="235510"/>
          </a:xfrm>
          <a:custGeom>
            <a:avLst/>
            <a:gdLst/>
            <a:ahLst/>
            <a:cxnLst/>
            <a:rect l="l" t="t" r="r" b="b"/>
            <a:pathLst>
              <a:path w="626110" h="259715">
                <a:moveTo>
                  <a:pt x="315175" y="4292"/>
                </a:moveTo>
                <a:lnTo>
                  <a:pt x="244614" y="4292"/>
                </a:lnTo>
                <a:lnTo>
                  <a:pt x="171564" y="156514"/>
                </a:lnTo>
                <a:lnTo>
                  <a:pt x="72707" y="4292"/>
                </a:lnTo>
                <a:lnTo>
                  <a:pt x="0" y="4292"/>
                </a:lnTo>
                <a:lnTo>
                  <a:pt x="122847" y="181584"/>
                </a:lnTo>
                <a:lnTo>
                  <a:pt x="150431" y="181584"/>
                </a:lnTo>
                <a:lnTo>
                  <a:pt x="150063" y="183019"/>
                </a:lnTo>
                <a:lnTo>
                  <a:pt x="142989" y="192735"/>
                </a:lnTo>
                <a:lnTo>
                  <a:pt x="133235" y="199669"/>
                </a:lnTo>
                <a:lnTo>
                  <a:pt x="120789" y="203835"/>
                </a:lnTo>
                <a:lnTo>
                  <a:pt x="105651" y="205219"/>
                </a:lnTo>
                <a:lnTo>
                  <a:pt x="87388" y="204774"/>
                </a:lnTo>
                <a:lnTo>
                  <a:pt x="68402" y="203428"/>
                </a:lnTo>
                <a:lnTo>
                  <a:pt x="68402" y="254292"/>
                </a:lnTo>
                <a:lnTo>
                  <a:pt x="80848" y="255549"/>
                </a:lnTo>
                <a:lnTo>
                  <a:pt x="92405" y="256438"/>
                </a:lnTo>
                <a:lnTo>
                  <a:pt x="103060" y="256971"/>
                </a:lnTo>
                <a:lnTo>
                  <a:pt x="112826" y="257149"/>
                </a:lnTo>
                <a:lnTo>
                  <a:pt x="125920" y="256616"/>
                </a:lnTo>
                <a:lnTo>
                  <a:pt x="168173" y="243789"/>
                </a:lnTo>
                <a:lnTo>
                  <a:pt x="198577" y="214922"/>
                </a:lnTo>
                <a:lnTo>
                  <a:pt x="221348" y="177647"/>
                </a:lnTo>
                <a:lnTo>
                  <a:pt x="315175" y="4292"/>
                </a:lnTo>
                <a:close/>
              </a:path>
              <a:path w="626110" h="259715">
                <a:moveTo>
                  <a:pt x="625703" y="167614"/>
                </a:moveTo>
                <a:lnTo>
                  <a:pt x="562660" y="164388"/>
                </a:lnTo>
                <a:lnTo>
                  <a:pt x="558825" y="173266"/>
                </a:lnTo>
                <a:lnTo>
                  <a:pt x="553046" y="181267"/>
                </a:lnTo>
                <a:lnTo>
                  <a:pt x="511136" y="203390"/>
                </a:lnTo>
                <a:lnTo>
                  <a:pt x="480288" y="206298"/>
                </a:lnTo>
                <a:lnTo>
                  <a:pt x="458368" y="204990"/>
                </a:lnTo>
                <a:lnTo>
                  <a:pt x="409016" y="185343"/>
                </a:lnTo>
                <a:lnTo>
                  <a:pt x="385851" y="146164"/>
                </a:lnTo>
                <a:lnTo>
                  <a:pt x="384302" y="129654"/>
                </a:lnTo>
                <a:lnTo>
                  <a:pt x="385787" y="113144"/>
                </a:lnTo>
                <a:lnTo>
                  <a:pt x="408127" y="73952"/>
                </a:lnTo>
                <a:lnTo>
                  <a:pt x="455028" y="54317"/>
                </a:lnTo>
                <a:lnTo>
                  <a:pt x="475640" y="52997"/>
                </a:lnTo>
                <a:lnTo>
                  <a:pt x="490829" y="53657"/>
                </a:lnTo>
                <a:lnTo>
                  <a:pt x="529717" y="63385"/>
                </a:lnTo>
                <a:lnTo>
                  <a:pt x="558368" y="90970"/>
                </a:lnTo>
                <a:lnTo>
                  <a:pt x="621042" y="87033"/>
                </a:lnTo>
                <a:lnTo>
                  <a:pt x="605282" y="51079"/>
                </a:lnTo>
                <a:lnTo>
                  <a:pt x="574484" y="23456"/>
                </a:lnTo>
                <a:lnTo>
                  <a:pt x="530606" y="5854"/>
                </a:lnTo>
                <a:lnTo>
                  <a:pt x="475640" y="0"/>
                </a:lnTo>
                <a:lnTo>
                  <a:pt x="440626" y="2159"/>
                </a:lnTo>
                <a:lnTo>
                  <a:pt x="382955" y="19443"/>
                </a:lnTo>
                <a:lnTo>
                  <a:pt x="342290" y="53467"/>
                </a:lnTo>
                <a:lnTo>
                  <a:pt x="321691" y="101003"/>
                </a:lnTo>
                <a:lnTo>
                  <a:pt x="319112" y="129654"/>
                </a:lnTo>
                <a:lnTo>
                  <a:pt x="321754" y="158292"/>
                </a:lnTo>
                <a:lnTo>
                  <a:pt x="342785" y="205841"/>
                </a:lnTo>
                <a:lnTo>
                  <a:pt x="384429" y="239864"/>
                </a:lnTo>
                <a:lnTo>
                  <a:pt x="443966" y="257136"/>
                </a:lnTo>
                <a:lnTo>
                  <a:pt x="480288" y="259295"/>
                </a:lnTo>
                <a:lnTo>
                  <a:pt x="510654" y="257810"/>
                </a:lnTo>
                <a:lnTo>
                  <a:pt x="561238" y="245910"/>
                </a:lnTo>
                <a:lnTo>
                  <a:pt x="598131" y="222313"/>
                </a:lnTo>
                <a:lnTo>
                  <a:pt x="620255" y="188379"/>
                </a:lnTo>
                <a:lnTo>
                  <a:pt x="625703" y="16761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137"/>
          <p:cNvGrpSpPr/>
          <p:nvPr/>
        </p:nvGrpSpPr>
        <p:grpSpPr>
          <a:xfrm>
            <a:off x="9117437" y="6213754"/>
            <a:ext cx="589399" cy="462082"/>
            <a:chOff x="756726" y="916805"/>
            <a:chExt cx="606425" cy="606425"/>
          </a:xfrm>
        </p:grpSpPr>
        <p:sp>
          <p:nvSpPr>
            <p:cNvPr id="21" name="object 138"/>
            <p:cNvSpPr/>
            <p:nvPr/>
          </p:nvSpPr>
          <p:spPr>
            <a:xfrm>
              <a:off x="756726" y="916805"/>
              <a:ext cx="606425" cy="606425"/>
            </a:xfrm>
            <a:custGeom>
              <a:avLst/>
              <a:gdLst/>
              <a:ahLst/>
              <a:cxnLst/>
              <a:rect l="l" t="t" r="r" b="b"/>
              <a:pathLst>
                <a:path w="606425" h="606425">
                  <a:moveTo>
                    <a:pt x="603335" y="0"/>
                  </a:moveTo>
                  <a:lnTo>
                    <a:pt x="302997" y="0"/>
                  </a:lnTo>
                  <a:lnTo>
                    <a:pt x="254016" y="3984"/>
                  </a:lnTo>
                  <a:lnTo>
                    <a:pt x="207489" y="15514"/>
                  </a:lnTo>
                  <a:lnTo>
                    <a:pt x="164052" y="33952"/>
                  </a:lnTo>
                  <a:lnTo>
                    <a:pt x="124344" y="58662"/>
                  </a:lnTo>
                  <a:lnTo>
                    <a:pt x="89002" y="89005"/>
                  </a:lnTo>
                  <a:lnTo>
                    <a:pt x="58659" y="124346"/>
                  </a:lnTo>
                  <a:lnTo>
                    <a:pt x="33950" y="164053"/>
                  </a:lnTo>
                  <a:lnTo>
                    <a:pt x="15513" y="207490"/>
                  </a:lnTo>
                  <a:lnTo>
                    <a:pt x="3984" y="254017"/>
                  </a:lnTo>
                  <a:lnTo>
                    <a:pt x="22" y="302719"/>
                  </a:lnTo>
                  <a:lnTo>
                    <a:pt x="0" y="603333"/>
                  </a:lnTo>
                  <a:lnTo>
                    <a:pt x="2660" y="605994"/>
                  </a:lnTo>
                  <a:lnTo>
                    <a:pt x="302997" y="605994"/>
                  </a:lnTo>
                  <a:lnTo>
                    <a:pt x="351980" y="602010"/>
                  </a:lnTo>
                  <a:lnTo>
                    <a:pt x="398508" y="590481"/>
                  </a:lnTo>
                  <a:lnTo>
                    <a:pt x="441944" y="572045"/>
                  </a:lnTo>
                  <a:lnTo>
                    <a:pt x="481653" y="547339"/>
                  </a:lnTo>
                  <a:lnTo>
                    <a:pt x="64162" y="546835"/>
                  </a:lnTo>
                  <a:lnTo>
                    <a:pt x="59508" y="544048"/>
                  </a:lnTo>
                  <a:lnTo>
                    <a:pt x="58597" y="540406"/>
                  </a:lnTo>
                  <a:lnTo>
                    <a:pt x="197471" y="308940"/>
                  </a:lnTo>
                  <a:lnTo>
                    <a:pt x="65351" y="308940"/>
                  </a:lnTo>
                  <a:lnTo>
                    <a:pt x="63176" y="308908"/>
                  </a:lnTo>
                  <a:lnTo>
                    <a:pt x="61092" y="307717"/>
                  </a:lnTo>
                  <a:lnTo>
                    <a:pt x="58604" y="302719"/>
                  </a:lnTo>
                  <a:lnTo>
                    <a:pt x="59785" y="299159"/>
                  </a:lnTo>
                  <a:lnTo>
                    <a:pt x="537833" y="60144"/>
                  </a:lnTo>
                  <a:lnTo>
                    <a:pt x="539607" y="59187"/>
                  </a:lnTo>
                  <a:lnTo>
                    <a:pt x="541832" y="59161"/>
                  </a:lnTo>
                  <a:lnTo>
                    <a:pt x="605995" y="59161"/>
                  </a:lnTo>
                  <a:lnTo>
                    <a:pt x="605995" y="2663"/>
                  </a:lnTo>
                  <a:lnTo>
                    <a:pt x="603335" y="0"/>
                  </a:lnTo>
                  <a:close/>
                </a:path>
                <a:path w="606425" h="606425">
                  <a:moveTo>
                    <a:pt x="605995" y="59161"/>
                  </a:moveTo>
                  <a:lnTo>
                    <a:pt x="541832" y="59161"/>
                  </a:lnTo>
                  <a:lnTo>
                    <a:pt x="546487" y="61948"/>
                  </a:lnTo>
                  <a:lnTo>
                    <a:pt x="547397" y="65591"/>
                  </a:lnTo>
                  <a:lnTo>
                    <a:pt x="408524" y="297056"/>
                  </a:lnTo>
                  <a:lnTo>
                    <a:pt x="540641" y="297056"/>
                  </a:lnTo>
                  <a:lnTo>
                    <a:pt x="542815" y="297086"/>
                  </a:lnTo>
                  <a:lnTo>
                    <a:pt x="544903" y="298281"/>
                  </a:lnTo>
                  <a:lnTo>
                    <a:pt x="547391" y="303278"/>
                  </a:lnTo>
                  <a:lnTo>
                    <a:pt x="546210" y="306834"/>
                  </a:lnTo>
                  <a:lnTo>
                    <a:pt x="68162" y="545853"/>
                  </a:lnTo>
                  <a:lnTo>
                    <a:pt x="66387" y="546811"/>
                  </a:lnTo>
                  <a:lnTo>
                    <a:pt x="64162" y="546835"/>
                  </a:lnTo>
                  <a:lnTo>
                    <a:pt x="482240" y="546835"/>
                  </a:lnTo>
                  <a:lnTo>
                    <a:pt x="516996" y="516999"/>
                  </a:lnTo>
                  <a:lnTo>
                    <a:pt x="547336" y="481655"/>
                  </a:lnTo>
                  <a:lnTo>
                    <a:pt x="572044" y="441947"/>
                  </a:lnTo>
                  <a:lnTo>
                    <a:pt x="590481" y="398510"/>
                  </a:lnTo>
                  <a:lnTo>
                    <a:pt x="602010" y="351981"/>
                  </a:lnTo>
                  <a:lnTo>
                    <a:pt x="605972" y="303278"/>
                  </a:lnTo>
                  <a:lnTo>
                    <a:pt x="605995" y="59161"/>
                  </a:lnTo>
                  <a:close/>
                </a:path>
              </a:pathLst>
            </a:custGeom>
            <a:solidFill>
              <a:srgbClr val="F065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39"/>
            <p:cNvSpPr/>
            <p:nvPr/>
          </p:nvSpPr>
          <p:spPr>
            <a:xfrm>
              <a:off x="815324" y="975966"/>
              <a:ext cx="488950" cy="487680"/>
            </a:xfrm>
            <a:custGeom>
              <a:avLst/>
              <a:gdLst/>
              <a:ahLst/>
              <a:cxnLst/>
              <a:rect l="l" t="t" r="r" b="b"/>
              <a:pathLst>
                <a:path w="488950" h="487680">
                  <a:moveTo>
                    <a:pt x="483234" y="0"/>
                  </a:moveTo>
                  <a:lnTo>
                    <a:pt x="481009" y="25"/>
                  </a:lnTo>
                  <a:lnTo>
                    <a:pt x="1187" y="239998"/>
                  </a:lnTo>
                  <a:lnTo>
                    <a:pt x="6" y="243558"/>
                  </a:lnTo>
                  <a:lnTo>
                    <a:pt x="2494" y="248555"/>
                  </a:lnTo>
                  <a:lnTo>
                    <a:pt x="4578" y="249746"/>
                  </a:lnTo>
                  <a:lnTo>
                    <a:pt x="138873" y="249778"/>
                  </a:lnTo>
                  <a:lnTo>
                    <a:pt x="0" y="481244"/>
                  </a:lnTo>
                  <a:lnTo>
                    <a:pt x="910" y="484887"/>
                  </a:lnTo>
                  <a:lnTo>
                    <a:pt x="5565" y="487673"/>
                  </a:lnTo>
                  <a:lnTo>
                    <a:pt x="7790" y="487649"/>
                  </a:lnTo>
                  <a:lnTo>
                    <a:pt x="487612" y="247672"/>
                  </a:lnTo>
                  <a:lnTo>
                    <a:pt x="488793" y="244116"/>
                  </a:lnTo>
                  <a:lnTo>
                    <a:pt x="486305" y="239119"/>
                  </a:lnTo>
                  <a:lnTo>
                    <a:pt x="484217" y="237924"/>
                  </a:lnTo>
                  <a:lnTo>
                    <a:pt x="349926" y="237895"/>
                  </a:lnTo>
                  <a:lnTo>
                    <a:pt x="487122" y="9234"/>
                  </a:lnTo>
                  <a:lnTo>
                    <a:pt x="488800" y="6430"/>
                  </a:lnTo>
                  <a:lnTo>
                    <a:pt x="487889" y="2786"/>
                  </a:lnTo>
                  <a:lnTo>
                    <a:pt x="483234" y="0"/>
                  </a:lnTo>
                  <a:close/>
                </a:path>
              </a:pathLst>
            </a:custGeom>
            <a:solidFill>
              <a:srgbClr val="FFE5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60033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2C2F3B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71500" y="-85863"/>
            <a:ext cx="11049000" cy="2049279"/>
          </a:xfrm>
          <a:prstGeom prst="rect">
            <a:avLst/>
          </a:prstGeom>
        </p:spPr>
        <p:txBody>
          <a:bodyPr vert="horz" wrap="square" lIns="0" tIns="17780" rIns="0" bIns="0" rtlCol="0" anchor="ctr">
            <a:spAutoFit/>
          </a:bodyPr>
          <a:lstStyle/>
          <a:p>
            <a:pPr marL="4765768" marR="6773" indent="-4749681">
              <a:lnSpc>
                <a:spcPct val="100000"/>
              </a:lnSpc>
              <a:spcBef>
                <a:spcPts val="140"/>
              </a:spcBef>
            </a:pPr>
            <a:r>
              <a:rPr spc="320" dirty="0">
                <a:solidFill>
                  <a:srgbClr val="F9FAFF"/>
                </a:solidFill>
              </a:rPr>
              <a:t>Автоматическая</a:t>
            </a:r>
            <a:r>
              <a:rPr spc="67" dirty="0">
                <a:solidFill>
                  <a:srgbClr val="F9FAFF"/>
                </a:solidFill>
              </a:rPr>
              <a:t> </a:t>
            </a:r>
            <a:r>
              <a:rPr spc="327" dirty="0">
                <a:solidFill>
                  <a:srgbClr val="F9FAFF"/>
                </a:solidFill>
              </a:rPr>
              <a:t>система</a:t>
            </a:r>
            <a:r>
              <a:rPr spc="67" dirty="0">
                <a:solidFill>
                  <a:srgbClr val="F9FAFF"/>
                </a:solidFill>
              </a:rPr>
              <a:t> </a:t>
            </a:r>
            <a:r>
              <a:rPr spc="347" dirty="0">
                <a:solidFill>
                  <a:srgbClr val="F9FAFF"/>
                </a:solidFill>
              </a:rPr>
              <a:t>управления</a:t>
            </a:r>
            <a:r>
              <a:rPr spc="60" dirty="0">
                <a:solidFill>
                  <a:srgbClr val="F9FAFF"/>
                </a:solidFill>
              </a:rPr>
              <a:t> </a:t>
            </a:r>
            <a:r>
              <a:rPr spc="339" dirty="0">
                <a:solidFill>
                  <a:srgbClr val="F9FAFF"/>
                </a:solidFill>
              </a:rPr>
              <a:t>наружным</a:t>
            </a:r>
            <a:r>
              <a:rPr spc="60" dirty="0">
                <a:solidFill>
                  <a:srgbClr val="F9FAFF"/>
                </a:solidFill>
              </a:rPr>
              <a:t> </a:t>
            </a:r>
            <a:r>
              <a:rPr spc="353" dirty="0">
                <a:solidFill>
                  <a:srgbClr val="F9FAFF"/>
                </a:solidFill>
              </a:rPr>
              <a:t>освещением </a:t>
            </a:r>
            <a:r>
              <a:rPr spc="-587" dirty="0">
                <a:solidFill>
                  <a:srgbClr val="F9FAFF"/>
                </a:solidFill>
              </a:rPr>
              <a:t> </a:t>
            </a:r>
            <a:r>
              <a:rPr spc="360" dirty="0">
                <a:solidFill>
                  <a:srgbClr val="F9FAFF"/>
                </a:solidFill>
              </a:rPr>
              <a:t>(АСУНО)</a:t>
            </a:r>
          </a:p>
        </p:txBody>
      </p:sp>
      <p:sp>
        <p:nvSpPr>
          <p:cNvPr id="5" name="object 5"/>
          <p:cNvSpPr/>
          <p:nvPr/>
        </p:nvSpPr>
        <p:spPr>
          <a:xfrm>
            <a:off x="3378926" y="6359144"/>
            <a:ext cx="8378226" cy="45719"/>
          </a:xfrm>
          <a:custGeom>
            <a:avLst/>
            <a:gdLst/>
            <a:ahLst/>
            <a:cxnLst/>
            <a:rect l="l" t="t" r="r" b="b"/>
            <a:pathLst>
              <a:path w="7124700">
                <a:moveTo>
                  <a:pt x="0" y="0"/>
                </a:moveTo>
                <a:lnTo>
                  <a:pt x="7124700" y="0"/>
                </a:lnTo>
              </a:path>
            </a:pathLst>
          </a:custGeom>
          <a:ln w="9144">
            <a:solidFill>
              <a:srgbClr val="DA4B37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460180" y="2109385"/>
            <a:ext cx="3142827" cy="171602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>
              <a:lnSpc>
                <a:spcPct val="114999"/>
              </a:lnSpc>
              <a:spcBef>
                <a:spcPts val="133"/>
              </a:spcBef>
            </a:pPr>
            <a:r>
              <a:rPr sz="1600" spc="47" dirty="0">
                <a:solidFill>
                  <a:srgbClr val="FFFFFF"/>
                </a:solidFill>
                <a:latin typeface="Century Gothic"/>
                <a:cs typeface="Century Gothic"/>
              </a:rPr>
              <a:t>Автоматический </a:t>
            </a:r>
            <a:r>
              <a:rPr sz="1600" dirty="0">
                <a:solidFill>
                  <a:srgbClr val="FFFFFF"/>
                </a:solidFill>
                <a:latin typeface="Century Gothic"/>
                <a:cs typeface="Century Gothic"/>
              </a:rPr>
              <a:t>режим </a:t>
            </a:r>
            <a:r>
              <a:rPr sz="1600" spc="80" dirty="0">
                <a:solidFill>
                  <a:srgbClr val="FFFFFF"/>
                </a:solidFill>
                <a:latin typeface="Century Gothic"/>
                <a:cs typeface="Century Gothic"/>
              </a:rPr>
              <a:t>- </a:t>
            </a:r>
            <a:r>
              <a:rPr sz="1600" spc="87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-40" dirty="0">
                <a:solidFill>
                  <a:srgbClr val="FFFFFF"/>
                </a:solidFill>
                <a:latin typeface="Century Gothic"/>
                <a:cs typeface="Century Gothic"/>
              </a:rPr>
              <a:t>работа </a:t>
            </a:r>
            <a:r>
              <a:rPr sz="1600" spc="40" dirty="0">
                <a:solidFill>
                  <a:srgbClr val="FFFFFF"/>
                </a:solidFill>
                <a:latin typeface="Century Gothic"/>
                <a:cs typeface="Century Gothic"/>
              </a:rPr>
              <a:t>по </a:t>
            </a:r>
            <a:r>
              <a:rPr sz="1600" spc="-13" dirty="0">
                <a:solidFill>
                  <a:srgbClr val="FFFFFF"/>
                </a:solidFill>
                <a:latin typeface="Century Gothic"/>
                <a:cs typeface="Century Gothic"/>
              </a:rPr>
              <a:t>расписанию </a:t>
            </a:r>
            <a:r>
              <a:rPr sz="1600" spc="-140" dirty="0">
                <a:solidFill>
                  <a:srgbClr val="FFFFFF"/>
                </a:solidFill>
                <a:latin typeface="Century Gothic"/>
                <a:cs typeface="Century Gothic"/>
              </a:rPr>
              <a:t>с </a:t>
            </a:r>
            <a:r>
              <a:rPr sz="1600" spc="-13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47" dirty="0">
                <a:solidFill>
                  <a:srgbClr val="FFFFFF"/>
                </a:solidFill>
                <a:latin typeface="Century Gothic"/>
                <a:cs typeface="Century Gothic"/>
              </a:rPr>
              <a:t>возможностью </a:t>
            </a:r>
            <a:r>
              <a:rPr sz="1600" spc="73" dirty="0">
                <a:solidFill>
                  <a:srgbClr val="FFFFFF"/>
                </a:solidFill>
                <a:latin typeface="Century Gothic"/>
                <a:cs typeface="Century Gothic"/>
              </a:rPr>
              <a:t>внесения </a:t>
            </a:r>
            <a:r>
              <a:rPr sz="1600" spc="8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67" dirty="0">
                <a:solidFill>
                  <a:srgbClr val="FFFFFF"/>
                </a:solidFill>
                <a:latin typeface="Century Gothic"/>
                <a:cs typeface="Century Gothic"/>
              </a:rPr>
              <a:t>ежедневных </a:t>
            </a:r>
            <a:r>
              <a:rPr sz="1600" spc="53" dirty="0">
                <a:solidFill>
                  <a:srgbClr val="FFFFFF"/>
                </a:solidFill>
                <a:latin typeface="Century Gothic"/>
                <a:cs typeface="Century Gothic"/>
              </a:rPr>
              <a:t>корректив. </a:t>
            </a:r>
            <a:r>
              <a:rPr sz="1600" spc="6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107" dirty="0">
                <a:solidFill>
                  <a:srgbClr val="FFFFFF"/>
                </a:solidFill>
                <a:latin typeface="Century Gothic"/>
                <a:cs typeface="Century Gothic"/>
              </a:rPr>
              <a:t>Ручной </a:t>
            </a:r>
            <a:r>
              <a:rPr sz="1600" dirty="0">
                <a:solidFill>
                  <a:srgbClr val="FFFFFF"/>
                </a:solidFill>
                <a:latin typeface="Century Gothic"/>
                <a:cs typeface="Century Gothic"/>
              </a:rPr>
              <a:t>режим </a:t>
            </a:r>
            <a:r>
              <a:rPr sz="1600" spc="80" dirty="0">
                <a:solidFill>
                  <a:srgbClr val="FFFFFF"/>
                </a:solidFill>
                <a:latin typeface="Century Gothic"/>
                <a:cs typeface="Century Gothic"/>
              </a:rPr>
              <a:t>управления </a:t>
            </a:r>
            <a:r>
              <a:rPr sz="1600" spc="87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-33" dirty="0">
                <a:solidFill>
                  <a:srgbClr val="FFFFFF"/>
                </a:solidFill>
                <a:latin typeface="Century Gothic"/>
                <a:cs typeface="Century Gothic"/>
              </a:rPr>
              <a:t>о</a:t>
            </a:r>
            <a:r>
              <a:rPr sz="1600" spc="-147" dirty="0">
                <a:solidFill>
                  <a:srgbClr val="FFFFFF"/>
                </a:solidFill>
                <a:latin typeface="Century Gothic"/>
                <a:cs typeface="Century Gothic"/>
              </a:rPr>
              <a:t>с</a:t>
            </a:r>
            <a:r>
              <a:rPr sz="1600" spc="87" dirty="0">
                <a:solidFill>
                  <a:srgbClr val="FFFFFF"/>
                </a:solidFill>
                <a:latin typeface="Century Gothic"/>
                <a:cs typeface="Century Gothic"/>
              </a:rPr>
              <a:t>ве</a:t>
            </a:r>
            <a:r>
              <a:rPr sz="1600" spc="-87" dirty="0">
                <a:solidFill>
                  <a:srgbClr val="FFFFFF"/>
                </a:solidFill>
                <a:latin typeface="Century Gothic"/>
                <a:cs typeface="Century Gothic"/>
              </a:rPr>
              <a:t>ще</a:t>
            </a:r>
            <a:r>
              <a:rPr sz="1600" spc="120" dirty="0">
                <a:solidFill>
                  <a:srgbClr val="FFFFFF"/>
                </a:solidFill>
                <a:latin typeface="Century Gothic"/>
                <a:cs typeface="Century Gothic"/>
              </a:rPr>
              <a:t>н</a:t>
            </a:r>
            <a:r>
              <a:rPr sz="1600" spc="27" dirty="0">
                <a:solidFill>
                  <a:srgbClr val="FFFFFF"/>
                </a:solidFill>
                <a:latin typeface="Century Gothic"/>
                <a:cs typeface="Century Gothic"/>
              </a:rPr>
              <a:t>ие</a:t>
            </a:r>
            <a:r>
              <a:rPr sz="1600" spc="-147" dirty="0">
                <a:solidFill>
                  <a:srgbClr val="FFFFFF"/>
                </a:solidFill>
                <a:latin typeface="Century Gothic"/>
                <a:cs typeface="Century Gothic"/>
              </a:rPr>
              <a:t>м</a:t>
            </a:r>
            <a:r>
              <a:rPr sz="1600" spc="-8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120" dirty="0">
                <a:solidFill>
                  <a:srgbClr val="FFFFFF"/>
                </a:solidFill>
                <a:latin typeface="Century Gothic"/>
                <a:cs typeface="Century Gothic"/>
              </a:rPr>
              <a:t>н</a:t>
            </a:r>
            <a:r>
              <a:rPr sz="1600" spc="-53" dirty="0">
                <a:solidFill>
                  <a:srgbClr val="FFFFFF"/>
                </a:solidFill>
                <a:latin typeface="Century Gothic"/>
                <a:cs typeface="Century Gothic"/>
              </a:rPr>
              <a:t>е</a:t>
            </a:r>
            <a:r>
              <a:rPr sz="1600" spc="-4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53" dirty="0">
                <a:solidFill>
                  <a:srgbClr val="FFFFFF"/>
                </a:solidFill>
                <a:latin typeface="Century Gothic"/>
                <a:cs typeface="Century Gothic"/>
              </a:rPr>
              <a:t>иск</a:t>
            </a:r>
            <a:r>
              <a:rPr sz="1600" spc="47" dirty="0">
                <a:solidFill>
                  <a:srgbClr val="FFFFFF"/>
                </a:solidFill>
                <a:latin typeface="Century Gothic"/>
                <a:cs typeface="Century Gothic"/>
              </a:rPr>
              <a:t>л</a:t>
            </a:r>
            <a:r>
              <a:rPr sz="1600" spc="40" dirty="0">
                <a:solidFill>
                  <a:srgbClr val="FFFFFF"/>
                </a:solidFill>
                <a:latin typeface="Century Gothic"/>
                <a:cs typeface="Century Gothic"/>
              </a:rPr>
              <a:t>ючае</a:t>
            </a:r>
            <a:r>
              <a:rPr sz="1600" spc="20" dirty="0">
                <a:solidFill>
                  <a:srgbClr val="FFFFFF"/>
                </a:solidFill>
                <a:latin typeface="Century Gothic"/>
                <a:cs typeface="Century Gothic"/>
              </a:rPr>
              <a:t>т</a:t>
            </a:r>
            <a:r>
              <a:rPr sz="1600" spc="-147" dirty="0">
                <a:solidFill>
                  <a:srgbClr val="FFFFFF"/>
                </a:solidFill>
                <a:latin typeface="Century Gothic"/>
                <a:cs typeface="Century Gothic"/>
              </a:rPr>
              <a:t>с</a:t>
            </a:r>
            <a:r>
              <a:rPr sz="1600" spc="253" dirty="0">
                <a:solidFill>
                  <a:srgbClr val="FFFFFF"/>
                </a:solidFill>
                <a:latin typeface="Century Gothic"/>
                <a:cs typeface="Century Gothic"/>
              </a:rPr>
              <a:t>я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47067" y="2109386"/>
            <a:ext cx="3320627" cy="143287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>
              <a:lnSpc>
                <a:spcPct val="114999"/>
              </a:lnSpc>
              <a:spcBef>
                <a:spcPts val="133"/>
              </a:spcBef>
            </a:pPr>
            <a:r>
              <a:rPr sz="1600" spc="60" dirty="0">
                <a:solidFill>
                  <a:srgbClr val="FFFFFF"/>
                </a:solidFill>
                <a:latin typeface="Century Gothic"/>
                <a:cs typeface="Century Gothic"/>
              </a:rPr>
              <a:t>Автоматизированный </a:t>
            </a:r>
            <a:r>
              <a:rPr sz="1600" spc="-60" dirty="0">
                <a:solidFill>
                  <a:srgbClr val="FFFFFF"/>
                </a:solidFill>
                <a:latin typeface="Century Gothic"/>
                <a:cs typeface="Century Gothic"/>
              </a:rPr>
              <a:t>сбор, </a:t>
            </a:r>
            <a:r>
              <a:rPr sz="1600" spc="-5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20" dirty="0">
                <a:solidFill>
                  <a:srgbClr val="FFFFFF"/>
                </a:solidFill>
                <a:latin typeface="Century Gothic"/>
                <a:cs typeface="Century Gothic"/>
              </a:rPr>
              <a:t>хранение </a:t>
            </a:r>
            <a:r>
              <a:rPr sz="1600" spc="113" dirty="0">
                <a:solidFill>
                  <a:srgbClr val="FFFFFF"/>
                </a:solidFill>
                <a:latin typeface="Century Gothic"/>
                <a:cs typeface="Century Gothic"/>
              </a:rPr>
              <a:t>и </a:t>
            </a:r>
            <a:r>
              <a:rPr sz="1600" spc="-20" dirty="0">
                <a:solidFill>
                  <a:srgbClr val="FFFFFF"/>
                </a:solidFill>
                <a:latin typeface="Century Gothic"/>
                <a:cs typeface="Century Gothic"/>
              </a:rPr>
              <a:t>обработка </a:t>
            </a:r>
            <a:r>
              <a:rPr sz="1600" spc="67" dirty="0">
                <a:solidFill>
                  <a:srgbClr val="FFFFFF"/>
                </a:solidFill>
                <a:latin typeface="Century Gothic"/>
                <a:cs typeface="Century Gothic"/>
              </a:rPr>
              <a:t>данных </a:t>
            </a:r>
            <a:r>
              <a:rPr sz="1600" spc="-427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-27" dirty="0">
                <a:solidFill>
                  <a:srgbClr val="FFFFFF"/>
                </a:solidFill>
                <a:latin typeface="Century Gothic"/>
                <a:cs typeface="Century Gothic"/>
              </a:rPr>
              <a:t>об </a:t>
            </a:r>
            <a:r>
              <a:rPr sz="1600" spc="40" dirty="0">
                <a:solidFill>
                  <a:srgbClr val="FFFFFF"/>
                </a:solidFill>
                <a:latin typeface="Century Gothic"/>
                <a:cs typeface="Century Gothic"/>
              </a:rPr>
              <a:t>энергопотреблении </a:t>
            </a:r>
            <a:r>
              <a:rPr sz="1600" spc="113" dirty="0">
                <a:solidFill>
                  <a:srgbClr val="FFFFFF"/>
                </a:solidFill>
                <a:latin typeface="Century Gothic"/>
                <a:cs typeface="Century Gothic"/>
              </a:rPr>
              <a:t>и </a:t>
            </a:r>
            <a:r>
              <a:rPr sz="1600" spc="1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-40" dirty="0">
                <a:solidFill>
                  <a:srgbClr val="FFFFFF"/>
                </a:solidFill>
                <a:latin typeface="Century Gothic"/>
                <a:cs typeface="Century Gothic"/>
              </a:rPr>
              <a:t>параметрах</a:t>
            </a:r>
            <a:r>
              <a:rPr sz="1600" spc="-27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20" dirty="0">
                <a:solidFill>
                  <a:srgbClr val="FFFFFF"/>
                </a:solidFill>
                <a:latin typeface="Century Gothic"/>
                <a:cs typeface="Century Gothic"/>
              </a:rPr>
              <a:t>электросети</a:t>
            </a:r>
            <a:r>
              <a:rPr sz="1600" spc="-47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27" dirty="0">
                <a:solidFill>
                  <a:srgbClr val="FFFFFF"/>
                </a:solidFill>
                <a:latin typeface="Century Gothic"/>
                <a:cs typeface="Century Gothic"/>
              </a:rPr>
              <a:t>(токи, </a:t>
            </a:r>
            <a:r>
              <a:rPr sz="1600" spc="-427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67" dirty="0">
                <a:solidFill>
                  <a:srgbClr val="FFFFFF"/>
                </a:solidFill>
                <a:latin typeface="Century Gothic"/>
                <a:cs typeface="Century Gothic"/>
              </a:rPr>
              <a:t>напряжения,</a:t>
            </a:r>
            <a:r>
              <a:rPr sz="1600" spc="-87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dirty="0">
                <a:solidFill>
                  <a:srgbClr val="FFFFFF"/>
                </a:solidFill>
                <a:latin typeface="Century Gothic"/>
                <a:cs typeface="Century Gothic"/>
              </a:rPr>
              <a:t>частота</a:t>
            </a:r>
            <a:r>
              <a:rPr sz="1600" spc="-3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113" dirty="0">
                <a:solidFill>
                  <a:srgbClr val="FFFFFF"/>
                </a:solidFill>
                <a:latin typeface="Century Gothic"/>
                <a:cs typeface="Century Gothic"/>
              </a:rPr>
              <a:t>и</a:t>
            </a:r>
            <a:r>
              <a:rPr sz="1600" spc="-27" dirty="0">
                <a:solidFill>
                  <a:srgbClr val="FFFFFF"/>
                </a:solidFill>
                <a:latin typeface="Century Gothic"/>
                <a:cs typeface="Century Gothic"/>
              </a:rPr>
              <a:t> др.)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02540" y="2109386"/>
            <a:ext cx="3222413" cy="143287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>
              <a:lnSpc>
                <a:spcPct val="114999"/>
              </a:lnSpc>
              <a:spcBef>
                <a:spcPts val="133"/>
              </a:spcBef>
            </a:pPr>
            <a:r>
              <a:rPr sz="1600" spc="20" dirty="0">
                <a:solidFill>
                  <a:srgbClr val="FFFFFF"/>
                </a:solidFill>
                <a:latin typeface="Century Gothic"/>
                <a:cs typeface="Century Gothic"/>
              </a:rPr>
              <a:t>Оповещение </a:t>
            </a:r>
            <a:r>
              <a:rPr sz="1600" spc="-20" dirty="0">
                <a:solidFill>
                  <a:srgbClr val="FFFFFF"/>
                </a:solidFill>
                <a:latin typeface="Century Gothic"/>
                <a:cs typeface="Century Gothic"/>
              </a:rPr>
              <a:t>персонала </a:t>
            </a:r>
            <a:r>
              <a:rPr sz="1600" spc="-27" dirty="0">
                <a:solidFill>
                  <a:srgbClr val="FFFFFF"/>
                </a:solidFill>
                <a:latin typeface="Century Gothic"/>
                <a:cs typeface="Century Gothic"/>
              </a:rPr>
              <a:t>об </a:t>
            </a:r>
            <a:r>
              <a:rPr sz="1600" spc="-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53" dirty="0">
                <a:solidFill>
                  <a:srgbClr val="FFFFFF"/>
                </a:solidFill>
                <a:latin typeface="Century Gothic"/>
                <a:cs typeface="Century Gothic"/>
              </a:rPr>
              <a:t>аварийных ситуациях </a:t>
            </a:r>
            <a:r>
              <a:rPr sz="1600" spc="6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73" dirty="0">
                <a:solidFill>
                  <a:srgbClr val="FFFFFF"/>
                </a:solidFill>
                <a:latin typeface="Century Gothic"/>
                <a:cs typeface="Century Gothic"/>
              </a:rPr>
              <a:t>(индикация</a:t>
            </a:r>
            <a:r>
              <a:rPr sz="1600" spc="-7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entury Gothic"/>
                <a:cs typeface="Century Gothic"/>
              </a:rPr>
              <a:t>на</a:t>
            </a:r>
            <a:r>
              <a:rPr sz="1600" spc="-67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-53" dirty="0">
                <a:solidFill>
                  <a:srgbClr val="FFFFFF"/>
                </a:solidFill>
                <a:latin typeface="Century Gothic"/>
                <a:cs typeface="Century Gothic"/>
              </a:rPr>
              <a:t>SCADA-форме, </a:t>
            </a:r>
            <a:r>
              <a:rPr sz="1600" spc="-427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100" dirty="0">
                <a:solidFill>
                  <a:srgbClr val="FFFFFF"/>
                </a:solidFill>
                <a:latin typeface="Century Gothic"/>
                <a:cs typeface="Century Gothic"/>
              </a:rPr>
              <a:t>звуковой </a:t>
            </a:r>
            <a:r>
              <a:rPr sz="1600" spc="113" dirty="0">
                <a:solidFill>
                  <a:srgbClr val="FFFFFF"/>
                </a:solidFill>
                <a:latin typeface="Century Gothic"/>
                <a:cs typeface="Century Gothic"/>
              </a:rPr>
              <a:t>и </a:t>
            </a:r>
            <a:r>
              <a:rPr sz="1600" spc="53" dirty="0">
                <a:solidFill>
                  <a:srgbClr val="FFFFFF"/>
                </a:solidFill>
                <a:latin typeface="Century Gothic"/>
                <a:cs typeface="Century Gothic"/>
              </a:rPr>
              <a:t>световой </a:t>
            </a:r>
            <a:r>
              <a:rPr sz="1600" spc="13" dirty="0">
                <a:solidFill>
                  <a:srgbClr val="FFFFFF"/>
                </a:solidFill>
                <a:latin typeface="Century Gothic"/>
                <a:cs typeface="Century Gothic"/>
              </a:rPr>
              <a:t>сигнал, </a:t>
            </a:r>
            <a:r>
              <a:rPr sz="1600" spc="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80" dirty="0">
                <a:solidFill>
                  <a:srgbClr val="FFFFFF"/>
                </a:solidFill>
                <a:latin typeface="Century Gothic"/>
                <a:cs typeface="Century Gothic"/>
              </a:rPr>
              <a:t>SMS,</a:t>
            </a:r>
            <a:r>
              <a:rPr sz="1600" spc="-5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47" dirty="0">
                <a:solidFill>
                  <a:srgbClr val="FFFFFF"/>
                </a:solidFill>
                <a:latin typeface="Century Gothic"/>
                <a:cs typeface="Century Gothic"/>
              </a:rPr>
              <a:t>электронная</a:t>
            </a:r>
            <a:r>
              <a:rPr sz="1600" spc="-47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33" dirty="0">
                <a:solidFill>
                  <a:srgbClr val="FFFFFF"/>
                </a:solidFill>
                <a:latin typeface="Century Gothic"/>
                <a:cs typeface="Century Gothic"/>
              </a:rPr>
              <a:t>почта)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0734" y="4520353"/>
            <a:ext cx="3157220" cy="866562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>
              <a:lnSpc>
                <a:spcPct val="115100"/>
              </a:lnSpc>
              <a:spcBef>
                <a:spcPts val="133"/>
              </a:spcBef>
            </a:pPr>
            <a:r>
              <a:rPr sz="1600" spc="73" dirty="0">
                <a:solidFill>
                  <a:srgbClr val="FFFFFF"/>
                </a:solidFill>
                <a:latin typeface="Century Gothic"/>
                <a:cs typeface="Century Gothic"/>
              </a:rPr>
              <a:t>Ф</a:t>
            </a:r>
            <a:r>
              <a:rPr sz="1600" spc="-33" dirty="0">
                <a:solidFill>
                  <a:srgbClr val="FFFFFF"/>
                </a:solidFill>
                <a:latin typeface="Century Gothic"/>
                <a:cs typeface="Century Gothic"/>
              </a:rPr>
              <a:t>о</a:t>
            </a:r>
            <a:r>
              <a:rPr sz="1600" dirty="0">
                <a:solidFill>
                  <a:srgbClr val="FFFFFF"/>
                </a:solidFill>
                <a:latin typeface="Century Gothic"/>
                <a:cs typeface="Century Gothic"/>
              </a:rPr>
              <a:t>р</a:t>
            </a:r>
            <a:r>
              <a:rPr sz="1600" spc="-13" dirty="0">
                <a:solidFill>
                  <a:srgbClr val="FFFFFF"/>
                </a:solidFill>
                <a:latin typeface="Century Gothic"/>
                <a:cs typeface="Century Gothic"/>
              </a:rPr>
              <a:t>ми</a:t>
            </a:r>
            <a:r>
              <a:rPr sz="1600" dirty="0">
                <a:solidFill>
                  <a:srgbClr val="FFFFFF"/>
                </a:solidFill>
                <a:latin typeface="Century Gothic"/>
                <a:cs typeface="Century Gothic"/>
              </a:rPr>
              <a:t>р</a:t>
            </a:r>
            <a:r>
              <a:rPr sz="1600" spc="-33" dirty="0">
                <a:solidFill>
                  <a:srgbClr val="FFFFFF"/>
                </a:solidFill>
                <a:latin typeface="Century Gothic"/>
                <a:cs typeface="Century Gothic"/>
              </a:rPr>
              <a:t>о</a:t>
            </a:r>
            <a:r>
              <a:rPr sz="1600" spc="60" dirty="0">
                <a:solidFill>
                  <a:srgbClr val="FFFFFF"/>
                </a:solidFill>
                <a:latin typeface="Century Gothic"/>
                <a:cs typeface="Century Gothic"/>
              </a:rPr>
              <a:t>ван</a:t>
            </a:r>
            <a:r>
              <a:rPr sz="1600" spc="27" dirty="0">
                <a:solidFill>
                  <a:srgbClr val="FFFFFF"/>
                </a:solidFill>
                <a:latin typeface="Century Gothic"/>
                <a:cs typeface="Century Gothic"/>
              </a:rPr>
              <a:t>ие</a:t>
            </a:r>
            <a:r>
              <a:rPr sz="1600" spc="-7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entury Gothic"/>
                <a:cs typeface="Century Gothic"/>
              </a:rPr>
              <a:t>к</a:t>
            </a:r>
            <a:r>
              <a:rPr sz="1600" spc="-27" dirty="0">
                <a:solidFill>
                  <a:srgbClr val="FFFFFF"/>
                </a:solidFill>
                <a:latin typeface="Century Gothic"/>
                <a:cs typeface="Century Gothic"/>
              </a:rPr>
              <a:t>а</a:t>
            </a:r>
            <a:r>
              <a:rPr sz="1600" spc="120" dirty="0">
                <a:solidFill>
                  <a:srgbClr val="FFFFFF"/>
                </a:solidFill>
                <a:latin typeface="Century Gothic"/>
                <a:cs typeface="Century Gothic"/>
              </a:rPr>
              <a:t>н</a:t>
            </a:r>
            <a:r>
              <a:rPr sz="1600" spc="-173" dirty="0">
                <a:solidFill>
                  <a:srgbClr val="FFFFFF"/>
                </a:solidFill>
                <a:latin typeface="Century Gothic"/>
                <a:cs typeface="Century Gothic"/>
              </a:rPr>
              <a:t>а</a:t>
            </a:r>
            <a:r>
              <a:rPr sz="1600" spc="-20" dirty="0">
                <a:solidFill>
                  <a:srgbClr val="FFFFFF"/>
                </a:solidFill>
                <a:latin typeface="Century Gothic"/>
                <a:cs typeface="Century Gothic"/>
              </a:rPr>
              <a:t>ла</a:t>
            </a:r>
            <a:r>
              <a:rPr sz="1600" spc="-7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-147" dirty="0">
                <a:solidFill>
                  <a:srgbClr val="FFFFFF"/>
                </a:solidFill>
                <a:latin typeface="Century Gothic"/>
                <a:cs typeface="Century Gothic"/>
              </a:rPr>
              <a:t>с</a:t>
            </a:r>
            <a:r>
              <a:rPr sz="1600" spc="247" dirty="0">
                <a:solidFill>
                  <a:srgbClr val="FFFFFF"/>
                </a:solidFill>
                <a:latin typeface="Century Gothic"/>
                <a:cs typeface="Century Gothic"/>
              </a:rPr>
              <a:t>в</a:t>
            </a:r>
            <a:r>
              <a:rPr sz="1600" spc="240" dirty="0">
                <a:solidFill>
                  <a:srgbClr val="FFFFFF"/>
                </a:solidFill>
                <a:latin typeface="Century Gothic"/>
                <a:cs typeface="Century Gothic"/>
              </a:rPr>
              <a:t>я</a:t>
            </a:r>
            <a:r>
              <a:rPr sz="1600" spc="167" dirty="0">
                <a:solidFill>
                  <a:srgbClr val="FFFFFF"/>
                </a:solidFill>
                <a:latin typeface="Century Gothic"/>
                <a:cs typeface="Century Gothic"/>
              </a:rPr>
              <a:t>з</a:t>
            </a:r>
            <a:r>
              <a:rPr sz="1600" spc="67" dirty="0">
                <a:solidFill>
                  <a:srgbClr val="FFFFFF"/>
                </a:solidFill>
                <a:latin typeface="Century Gothic"/>
                <a:cs typeface="Century Gothic"/>
              </a:rPr>
              <a:t>и  </a:t>
            </a:r>
            <a:r>
              <a:rPr sz="1600" spc="40" dirty="0">
                <a:solidFill>
                  <a:srgbClr val="FFFFFF"/>
                </a:solidFill>
                <a:latin typeface="Century Gothic"/>
                <a:cs typeface="Century Gothic"/>
              </a:rPr>
              <a:t>GSM/GPRS </a:t>
            </a:r>
            <a:r>
              <a:rPr sz="1600" spc="27" dirty="0">
                <a:solidFill>
                  <a:srgbClr val="FFFFFF"/>
                </a:solidFill>
                <a:latin typeface="Century Gothic"/>
                <a:cs typeface="Century Gothic"/>
              </a:rPr>
              <a:t>контроллерами </a:t>
            </a:r>
            <a:r>
              <a:rPr sz="1600" spc="3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80" dirty="0">
                <a:solidFill>
                  <a:srgbClr val="FFFFFF"/>
                </a:solidFill>
                <a:latin typeface="Century Gothic"/>
                <a:cs typeface="Century Gothic"/>
              </a:rPr>
              <a:t>управления</a:t>
            </a:r>
            <a:r>
              <a:rPr sz="1600" spc="-5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-13" dirty="0">
                <a:solidFill>
                  <a:srgbClr val="FFFFFF"/>
                </a:solidFill>
                <a:latin typeface="Century Gothic"/>
                <a:cs typeface="Century Gothic"/>
              </a:rPr>
              <a:t>освещением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04809" y="4520352"/>
            <a:ext cx="3010747" cy="866562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>
              <a:lnSpc>
                <a:spcPct val="115100"/>
              </a:lnSpc>
              <a:spcBef>
                <a:spcPts val="133"/>
              </a:spcBef>
            </a:pPr>
            <a:r>
              <a:rPr sz="1600" spc="20" dirty="0">
                <a:solidFill>
                  <a:srgbClr val="FFFFFF"/>
                </a:solidFill>
                <a:latin typeface="Century Gothic"/>
                <a:cs typeface="Century Gothic"/>
              </a:rPr>
              <a:t>Удалённое </a:t>
            </a:r>
            <a:r>
              <a:rPr sz="1600" spc="27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47" dirty="0">
                <a:solidFill>
                  <a:srgbClr val="FFFFFF"/>
                </a:solidFill>
                <a:latin typeface="Century Gothic"/>
                <a:cs typeface="Century Gothic"/>
              </a:rPr>
              <a:t>ко</a:t>
            </a:r>
            <a:r>
              <a:rPr sz="1600" spc="120" dirty="0">
                <a:solidFill>
                  <a:srgbClr val="FFFFFF"/>
                </a:solidFill>
                <a:latin typeface="Century Gothic"/>
                <a:cs typeface="Century Gothic"/>
              </a:rPr>
              <a:t>н</a:t>
            </a:r>
            <a:r>
              <a:rPr sz="1600" spc="-480" dirty="0">
                <a:solidFill>
                  <a:srgbClr val="FFFFFF"/>
                </a:solidFill>
                <a:latin typeface="Century Gothic"/>
                <a:cs typeface="Century Gothic"/>
              </a:rPr>
              <a:t>ф</a:t>
            </a:r>
            <a:r>
              <a:rPr sz="1600" spc="187" dirty="0">
                <a:solidFill>
                  <a:srgbClr val="FFFFFF"/>
                </a:solidFill>
                <a:latin typeface="Century Gothic"/>
                <a:cs typeface="Century Gothic"/>
              </a:rPr>
              <a:t>и</a:t>
            </a:r>
            <a:r>
              <a:rPr sz="1600" spc="113" dirty="0">
                <a:solidFill>
                  <a:srgbClr val="FFFFFF"/>
                </a:solidFill>
                <a:latin typeface="Century Gothic"/>
                <a:cs typeface="Century Gothic"/>
              </a:rPr>
              <a:t>г</a:t>
            </a:r>
            <a:r>
              <a:rPr sz="1600" spc="13" dirty="0">
                <a:solidFill>
                  <a:srgbClr val="FFFFFF"/>
                </a:solidFill>
                <a:latin typeface="Century Gothic"/>
                <a:cs typeface="Century Gothic"/>
              </a:rPr>
              <a:t>у</a:t>
            </a:r>
            <a:r>
              <a:rPr sz="1600" spc="27" dirty="0">
                <a:solidFill>
                  <a:srgbClr val="FFFFFF"/>
                </a:solidFill>
                <a:latin typeface="Century Gothic"/>
                <a:cs typeface="Century Gothic"/>
              </a:rPr>
              <a:t>р</a:t>
            </a:r>
            <a:r>
              <a:rPr sz="1600" spc="53" dirty="0">
                <a:solidFill>
                  <a:srgbClr val="FFFFFF"/>
                </a:solidFill>
                <a:latin typeface="Century Gothic"/>
                <a:cs typeface="Century Gothic"/>
              </a:rPr>
              <a:t>и</a:t>
            </a:r>
            <a:r>
              <a:rPr sz="1600" spc="67" dirty="0">
                <a:solidFill>
                  <a:srgbClr val="FFFFFF"/>
                </a:solidFill>
                <a:latin typeface="Century Gothic"/>
                <a:cs typeface="Century Gothic"/>
              </a:rPr>
              <a:t>р</a:t>
            </a:r>
            <a:r>
              <a:rPr sz="1600" spc="-33" dirty="0">
                <a:solidFill>
                  <a:srgbClr val="FFFFFF"/>
                </a:solidFill>
                <a:latin typeface="Century Gothic"/>
                <a:cs typeface="Century Gothic"/>
              </a:rPr>
              <a:t>о</a:t>
            </a:r>
            <a:r>
              <a:rPr sz="1600" spc="60" dirty="0">
                <a:solidFill>
                  <a:srgbClr val="FFFFFF"/>
                </a:solidFill>
                <a:latin typeface="Century Gothic"/>
                <a:cs typeface="Century Gothic"/>
              </a:rPr>
              <a:t>ван</a:t>
            </a:r>
            <a:r>
              <a:rPr sz="1600" spc="27" dirty="0">
                <a:solidFill>
                  <a:srgbClr val="FFFFFF"/>
                </a:solidFill>
                <a:latin typeface="Century Gothic"/>
                <a:cs typeface="Century Gothic"/>
              </a:rPr>
              <a:t>ие</a:t>
            </a:r>
            <a:r>
              <a:rPr sz="1600" spc="-87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-27" dirty="0">
                <a:solidFill>
                  <a:srgbClr val="FFFFFF"/>
                </a:solidFill>
                <a:latin typeface="Century Gothic"/>
                <a:cs typeface="Century Gothic"/>
              </a:rPr>
              <a:t>шка</a:t>
            </a:r>
            <a:r>
              <a:rPr sz="1600" spc="-480" dirty="0">
                <a:solidFill>
                  <a:srgbClr val="FFFFFF"/>
                </a:solidFill>
                <a:latin typeface="Century Gothic"/>
                <a:cs typeface="Century Gothic"/>
              </a:rPr>
              <a:t>ф</a:t>
            </a:r>
            <a:r>
              <a:rPr sz="1600" spc="-33" dirty="0">
                <a:solidFill>
                  <a:srgbClr val="FFFFFF"/>
                </a:solidFill>
                <a:latin typeface="Century Gothic"/>
                <a:cs typeface="Century Gothic"/>
              </a:rPr>
              <a:t>о</a:t>
            </a:r>
            <a:r>
              <a:rPr sz="1600" spc="160" dirty="0">
                <a:solidFill>
                  <a:srgbClr val="FFFFFF"/>
                </a:solidFill>
                <a:latin typeface="Century Gothic"/>
                <a:cs typeface="Century Gothic"/>
              </a:rPr>
              <a:t>в  </a:t>
            </a:r>
            <a:r>
              <a:rPr sz="1600" spc="80" dirty="0">
                <a:solidFill>
                  <a:srgbClr val="FFFFFF"/>
                </a:solidFill>
                <a:latin typeface="Century Gothic"/>
                <a:cs typeface="Century Gothic"/>
              </a:rPr>
              <a:t>управления</a:t>
            </a:r>
            <a:r>
              <a:rPr sz="1600" spc="-6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-13" dirty="0">
                <a:solidFill>
                  <a:srgbClr val="FFFFFF"/>
                </a:solidFill>
                <a:latin typeface="Century Gothic"/>
                <a:cs typeface="Century Gothic"/>
              </a:rPr>
              <a:t>освещением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688071" y="4520352"/>
            <a:ext cx="4089400" cy="143287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>
              <a:lnSpc>
                <a:spcPct val="114999"/>
              </a:lnSpc>
              <a:spcBef>
                <a:spcPts val="133"/>
              </a:spcBef>
            </a:pPr>
            <a:r>
              <a:rPr sz="1600" spc="60" dirty="0">
                <a:solidFill>
                  <a:srgbClr val="FFFFFF"/>
                </a:solidFill>
                <a:latin typeface="Century Gothic"/>
                <a:cs typeface="Century Gothic"/>
              </a:rPr>
              <a:t>Ведение </a:t>
            </a:r>
            <a:r>
              <a:rPr sz="1600" spc="73" dirty="0">
                <a:solidFill>
                  <a:srgbClr val="FFFFFF"/>
                </a:solidFill>
                <a:latin typeface="Century Gothic"/>
                <a:cs typeface="Century Gothic"/>
              </a:rPr>
              <a:t>локальных </a:t>
            </a:r>
            <a:r>
              <a:rPr sz="1600" spc="47" dirty="0">
                <a:solidFill>
                  <a:srgbClr val="FFFFFF"/>
                </a:solidFill>
                <a:latin typeface="Century Gothic"/>
                <a:cs typeface="Century Gothic"/>
              </a:rPr>
              <a:t>журналов </a:t>
            </a:r>
            <a:r>
              <a:rPr sz="1600" spc="53" dirty="0">
                <a:solidFill>
                  <a:srgbClr val="FFFFFF"/>
                </a:solidFill>
                <a:latin typeface="Century Gothic"/>
                <a:cs typeface="Century Gothic"/>
              </a:rPr>
              <a:t> событий </a:t>
            </a:r>
            <a:r>
              <a:rPr sz="1600" spc="127" dirty="0">
                <a:solidFill>
                  <a:srgbClr val="FFFFFF"/>
                </a:solidFill>
                <a:latin typeface="Century Gothic"/>
                <a:cs typeface="Century Gothic"/>
              </a:rPr>
              <a:t>включения </a:t>
            </a:r>
            <a:r>
              <a:rPr sz="1600" spc="113" dirty="0">
                <a:solidFill>
                  <a:srgbClr val="FFFFFF"/>
                </a:solidFill>
                <a:latin typeface="Century Gothic"/>
                <a:cs typeface="Century Gothic"/>
              </a:rPr>
              <a:t>и </a:t>
            </a:r>
            <a:r>
              <a:rPr sz="1600" spc="87" dirty="0">
                <a:solidFill>
                  <a:srgbClr val="FFFFFF"/>
                </a:solidFill>
                <a:latin typeface="Century Gothic"/>
                <a:cs typeface="Century Gothic"/>
              </a:rPr>
              <a:t>отключения, </a:t>
            </a:r>
            <a:r>
              <a:rPr sz="1600" spc="9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-27" dirty="0">
                <a:solidFill>
                  <a:srgbClr val="FFFFFF"/>
                </a:solidFill>
                <a:latin typeface="Century Gothic"/>
                <a:cs typeface="Century Gothic"/>
              </a:rPr>
              <a:t>сеансов </a:t>
            </a:r>
            <a:r>
              <a:rPr sz="1600" spc="87" dirty="0">
                <a:solidFill>
                  <a:srgbClr val="FFFFFF"/>
                </a:solidFill>
                <a:latin typeface="Century Gothic"/>
                <a:cs typeface="Century Gothic"/>
              </a:rPr>
              <a:t>связи, </a:t>
            </a:r>
            <a:r>
              <a:rPr sz="1600" spc="53" dirty="0">
                <a:solidFill>
                  <a:srgbClr val="FFFFFF"/>
                </a:solidFill>
                <a:latin typeface="Century Gothic"/>
                <a:cs typeface="Century Gothic"/>
              </a:rPr>
              <a:t>аварийных </a:t>
            </a:r>
            <a:r>
              <a:rPr sz="1600" spc="113" dirty="0">
                <a:solidFill>
                  <a:srgbClr val="FFFFFF"/>
                </a:solidFill>
                <a:latin typeface="Century Gothic"/>
                <a:cs typeface="Century Gothic"/>
              </a:rPr>
              <a:t>и </a:t>
            </a:r>
            <a:r>
              <a:rPr sz="1600" spc="80" dirty="0">
                <a:solidFill>
                  <a:srgbClr val="FFFFFF"/>
                </a:solidFill>
                <a:latin typeface="Century Gothic"/>
                <a:cs typeface="Century Gothic"/>
              </a:rPr>
              <a:t>прочих </a:t>
            </a:r>
            <a:r>
              <a:rPr sz="1600" spc="87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-147" dirty="0">
                <a:solidFill>
                  <a:srgbClr val="FFFFFF"/>
                </a:solidFill>
                <a:latin typeface="Century Gothic"/>
                <a:cs typeface="Century Gothic"/>
              </a:rPr>
              <a:t>с</a:t>
            </a:r>
            <a:r>
              <a:rPr sz="1600" spc="-33" dirty="0">
                <a:solidFill>
                  <a:srgbClr val="FFFFFF"/>
                </a:solidFill>
                <a:latin typeface="Century Gothic"/>
                <a:cs typeface="Century Gothic"/>
              </a:rPr>
              <a:t>о</a:t>
            </a:r>
            <a:r>
              <a:rPr sz="1600" spc="80" dirty="0">
                <a:solidFill>
                  <a:srgbClr val="FFFFFF"/>
                </a:solidFill>
                <a:latin typeface="Century Gothic"/>
                <a:cs typeface="Century Gothic"/>
              </a:rPr>
              <a:t>б</a:t>
            </a:r>
            <a:r>
              <a:rPr sz="1600" spc="87" dirty="0">
                <a:solidFill>
                  <a:srgbClr val="FFFFFF"/>
                </a:solidFill>
                <a:latin typeface="Century Gothic"/>
                <a:cs typeface="Century Gothic"/>
              </a:rPr>
              <a:t>ы</a:t>
            </a:r>
            <a:r>
              <a:rPr sz="1600" spc="67" dirty="0">
                <a:solidFill>
                  <a:srgbClr val="FFFFFF"/>
                </a:solidFill>
                <a:latin typeface="Century Gothic"/>
                <a:cs typeface="Century Gothic"/>
              </a:rPr>
              <a:t>тий,</a:t>
            </a:r>
            <a:r>
              <a:rPr sz="1600" spc="-67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-167" dirty="0">
                <a:solidFill>
                  <a:srgbClr val="FFFFFF"/>
                </a:solidFill>
                <a:latin typeface="Century Gothic"/>
                <a:cs typeface="Century Gothic"/>
              </a:rPr>
              <a:t>а</a:t>
            </a:r>
            <a:r>
              <a:rPr sz="1600" spc="-3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127" dirty="0">
                <a:solidFill>
                  <a:srgbClr val="FFFFFF"/>
                </a:solidFill>
                <a:latin typeface="Century Gothic"/>
                <a:cs typeface="Century Gothic"/>
              </a:rPr>
              <a:t>т</a:t>
            </a:r>
            <a:r>
              <a:rPr sz="1600" spc="-173" dirty="0">
                <a:solidFill>
                  <a:srgbClr val="FFFFFF"/>
                </a:solidFill>
                <a:latin typeface="Century Gothic"/>
                <a:cs typeface="Century Gothic"/>
              </a:rPr>
              <a:t>а</a:t>
            </a:r>
            <a:r>
              <a:rPr sz="1600" spc="107" dirty="0">
                <a:solidFill>
                  <a:srgbClr val="FFFFFF"/>
                </a:solidFill>
                <a:latin typeface="Century Gothic"/>
                <a:cs typeface="Century Gothic"/>
              </a:rPr>
              <a:t>кж</a:t>
            </a:r>
            <a:r>
              <a:rPr sz="1600" spc="-53" dirty="0">
                <a:solidFill>
                  <a:srgbClr val="FFFFFF"/>
                </a:solidFill>
                <a:latin typeface="Century Gothic"/>
                <a:cs typeface="Century Gothic"/>
              </a:rPr>
              <a:t>е</a:t>
            </a:r>
            <a:r>
              <a:rPr sz="1600" spc="-4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87" dirty="0">
                <a:solidFill>
                  <a:srgbClr val="FFFFFF"/>
                </a:solidFill>
                <a:latin typeface="Century Gothic"/>
                <a:cs typeface="Century Gothic"/>
              </a:rPr>
              <a:t>ве</a:t>
            </a:r>
            <a:r>
              <a:rPr sz="1600" spc="47" dirty="0">
                <a:solidFill>
                  <a:srgbClr val="FFFFFF"/>
                </a:solidFill>
                <a:latin typeface="Century Gothic"/>
                <a:cs typeface="Century Gothic"/>
              </a:rPr>
              <a:t>де</a:t>
            </a:r>
            <a:r>
              <a:rPr sz="1600" spc="53" dirty="0">
                <a:solidFill>
                  <a:srgbClr val="FFFFFF"/>
                </a:solidFill>
                <a:latin typeface="Century Gothic"/>
                <a:cs typeface="Century Gothic"/>
              </a:rPr>
              <a:t>н</a:t>
            </a:r>
            <a:r>
              <a:rPr sz="1600" spc="27" dirty="0">
                <a:solidFill>
                  <a:srgbClr val="FFFFFF"/>
                </a:solidFill>
                <a:latin typeface="Century Gothic"/>
                <a:cs typeface="Century Gothic"/>
              </a:rPr>
              <a:t>ие</a:t>
            </a:r>
            <a:r>
              <a:rPr sz="1600" spc="-7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-147" dirty="0">
                <a:solidFill>
                  <a:srgbClr val="FFFFFF"/>
                </a:solidFill>
                <a:latin typeface="Century Gothic"/>
                <a:cs typeface="Century Gothic"/>
              </a:rPr>
              <a:t>с</a:t>
            </a:r>
            <a:r>
              <a:rPr sz="1600" spc="47" dirty="0">
                <a:solidFill>
                  <a:srgbClr val="FFFFFF"/>
                </a:solidFill>
                <a:latin typeface="Century Gothic"/>
                <a:cs typeface="Century Gothic"/>
              </a:rPr>
              <a:t>ис</a:t>
            </a:r>
            <a:r>
              <a:rPr sz="1600" spc="20" dirty="0">
                <a:solidFill>
                  <a:srgbClr val="FFFFFF"/>
                </a:solidFill>
                <a:latin typeface="Century Gothic"/>
                <a:cs typeface="Century Gothic"/>
              </a:rPr>
              <a:t>т</a:t>
            </a:r>
            <a:r>
              <a:rPr sz="1600" spc="-27" dirty="0">
                <a:solidFill>
                  <a:srgbClr val="FFFFFF"/>
                </a:solidFill>
                <a:latin typeface="Century Gothic"/>
                <a:cs typeface="Century Gothic"/>
              </a:rPr>
              <a:t>ем</a:t>
            </a:r>
            <a:r>
              <a:rPr sz="1600" spc="-13" dirty="0">
                <a:solidFill>
                  <a:srgbClr val="FFFFFF"/>
                </a:solidFill>
                <a:latin typeface="Century Gothic"/>
                <a:cs typeface="Century Gothic"/>
              </a:rPr>
              <a:t>н</a:t>
            </a:r>
            <a:r>
              <a:rPr sz="1600" spc="-33" dirty="0">
                <a:solidFill>
                  <a:srgbClr val="FFFFFF"/>
                </a:solidFill>
                <a:latin typeface="Century Gothic"/>
                <a:cs typeface="Century Gothic"/>
              </a:rPr>
              <a:t>о</a:t>
            </a:r>
            <a:r>
              <a:rPr sz="1600" spc="180" dirty="0">
                <a:solidFill>
                  <a:srgbClr val="FFFFFF"/>
                </a:solidFill>
                <a:latin typeface="Century Gothic"/>
                <a:cs typeface="Century Gothic"/>
              </a:rPr>
              <a:t>г</a:t>
            </a:r>
            <a:r>
              <a:rPr sz="1600" spc="-20" dirty="0">
                <a:solidFill>
                  <a:srgbClr val="FFFFFF"/>
                </a:solidFill>
                <a:latin typeface="Century Gothic"/>
                <a:cs typeface="Century Gothic"/>
              </a:rPr>
              <a:t>о  </a:t>
            </a:r>
            <a:r>
              <a:rPr sz="1600" spc="7" dirty="0">
                <a:solidFill>
                  <a:srgbClr val="FFFFFF"/>
                </a:solidFill>
                <a:latin typeface="Century Gothic"/>
                <a:cs typeface="Century Gothic"/>
              </a:rPr>
              <a:t>журнала</a:t>
            </a:r>
            <a:r>
              <a:rPr sz="1600" spc="-4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47" dirty="0">
                <a:solidFill>
                  <a:srgbClr val="FFFFFF"/>
                </a:solidFill>
                <a:latin typeface="Century Gothic"/>
                <a:cs typeface="Century Gothic"/>
              </a:rPr>
              <a:t>событий</a:t>
            </a:r>
            <a:r>
              <a:rPr sz="1600" spc="-6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entury Gothic"/>
                <a:cs typeface="Century Gothic"/>
              </a:rPr>
              <a:t>на</a:t>
            </a:r>
            <a:r>
              <a:rPr sz="1600" spc="-4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-13" dirty="0">
                <a:solidFill>
                  <a:srgbClr val="FFFFFF"/>
                </a:solidFill>
                <a:latin typeface="Century Gothic"/>
                <a:cs typeface="Century Gothic"/>
              </a:rPr>
              <a:t>сервере</a:t>
            </a:r>
            <a:r>
              <a:rPr sz="1600" spc="-6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13" dirty="0">
                <a:solidFill>
                  <a:srgbClr val="FFFFFF"/>
                </a:solidFill>
                <a:latin typeface="Century Gothic"/>
                <a:cs typeface="Century Gothic"/>
              </a:rPr>
              <a:t>АСУНО</a:t>
            </a:r>
            <a:endParaRPr sz="1600">
              <a:latin typeface="Century Gothic"/>
              <a:cs typeface="Century Gothic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98977" y="1595119"/>
            <a:ext cx="436879" cy="43688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1103" y="1595119"/>
            <a:ext cx="434848" cy="43688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80528" y="1595119"/>
            <a:ext cx="434848" cy="43688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51103" y="3998976"/>
            <a:ext cx="434848" cy="434848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74161" y="3998976"/>
            <a:ext cx="434847" cy="434848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697215" y="3944111"/>
            <a:ext cx="434848" cy="434848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244884" y="5805234"/>
            <a:ext cx="1132840" cy="18131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067" spc="7" dirty="0">
                <a:solidFill>
                  <a:srgbClr val="DA4B37"/>
                </a:solidFill>
                <a:latin typeface="Century Gothic"/>
                <a:cs typeface="Century Gothic"/>
              </a:rPr>
              <a:t>Наш</a:t>
            </a:r>
            <a:r>
              <a:rPr sz="1067" spc="80" dirty="0">
                <a:solidFill>
                  <a:srgbClr val="DA4B37"/>
                </a:solidFill>
                <a:latin typeface="Century Gothic"/>
                <a:cs typeface="Century Gothic"/>
              </a:rPr>
              <a:t>и</a:t>
            </a:r>
            <a:r>
              <a:rPr sz="1067" spc="-27" dirty="0">
                <a:solidFill>
                  <a:srgbClr val="DA4B37"/>
                </a:solidFill>
                <a:latin typeface="Century Gothic"/>
                <a:cs typeface="Century Gothic"/>
              </a:rPr>
              <a:t> </a:t>
            </a:r>
            <a:r>
              <a:rPr sz="1067" spc="-13" dirty="0">
                <a:solidFill>
                  <a:srgbClr val="DA4B37"/>
                </a:solidFill>
                <a:latin typeface="Century Gothic"/>
                <a:cs typeface="Century Gothic"/>
              </a:rPr>
              <a:t>р</a:t>
            </a:r>
            <a:r>
              <a:rPr sz="1067" spc="-20" dirty="0">
                <a:solidFill>
                  <a:srgbClr val="DA4B37"/>
                </a:solidFill>
                <a:latin typeface="Century Gothic"/>
                <a:cs typeface="Century Gothic"/>
              </a:rPr>
              <a:t>еш</a:t>
            </a:r>
            <a:r>
              <a:rPr sz="1067" spc="-40" dirty="0">
                <a:solidFill>
                  <a:srgbClr val="DA4B37"/>
                </a:solidFill>
                <a:latin typeface="Century Gothic"/>
                <a:cs typeface="Century Gothic"/>
              </a:rPr>
              <a:t>е</a:t>
            </a:r>
            <a:r>
              <a:rPr sz="1067" spc="73" dirty="0">
                <a:solidFill>
                  <a:srgbClr val="DA4B37"/>
                </a:solidFill>
                <a:latin typeface="Century Gothic"/>
                <a:cs typeface="Century Gothic"/>
              </a:rPr>
              <a:t>н</a:t>
            </a:r>
            <a:r>
              <a:rPr sz="1067" spc="127" dirty="0">
                <a:solidFill>
                  <a:srgbClr val="DA4B37"/>
                </a:solidFill>
                <a:latin typeface="Century Gothic"/>
                <a:cs typeface="Century Gothic"/>
              </a:rPr>
              <a:t>ия</a:t>
            </a:r>
            <a:endParaRPr sz="1067" dirty="0">
              <a:latin typeface="Century Gothic"/>
              <a:cs typeface="Century Gothic"/>
            </a:endParaRPr>
          </a:p>
        </p:txBody>
      </p:sp>
      <p:sp>
        <p:nvSpPr>
          <p:cNvPr id="19" name="object 128"/>
          <p:cNvSpPr/>
          <p:nvPr/>
        </p:nvSpPr>
        <p:spPr>
          <a:xfrm>
            <a:off x="987607" y="6539465"/>
            <a:ext cx="351859" cy="235510"/>
          </a:xfrm>
          <a:custGeom>
            <a:avLst/>
            <a:gdLst/>
            <a:ahLst/>
            <a:cxnLst/>
            <a:rect l="l" t="t" r="r" b="b"/>
            <a:pathLst>
              <a:path w="308610" h="259715">
                <a:moveTo>
                  <a:pt x="150428" y="0"/>
                </a:moveTo>
                <a:lnTo>
                  <a:pt x="96033" y="5643"/>
                </a:lnTo>
                <a:lnTo>
                  <a:pt x="52470" y="22565"/>
                </a:lnTo>
                <a:lnTo>
                  <a:pt x="21535" y="49248"/>
                </a:lnTo>
                <a:lnTo>
                  <a:pt x="5013" y="84164"/>
                </a:lnTo>
                <a:lnTo>
                  <a:pt x="68411" y="88106"/>
                </a:lnTo>
                <a:lnTo>
                  <a:pt x="72933" y="80463"/>
                </a:lnTo>
                <a:lnTo>
                  <a:pt x="79334" y="73646"/>
                </a:lnTo>
                <a:lnTo>
                  <a:pt x="122045" y="55382"/>
                </a:lnTo>
                <a:lnTo>
                  <a:pt x="150428" y="53009"/>
                </a:lnTo>
                <a:lnTo>
                  <a:pt x="167194" y="53837"/>
                </a:lnTo>
                <a:lnTo>
                  <a:pt x="208094" y="66262"/>
                </a:lnTo>
                <a:lnTo>
                  <a:pt x="238535" y="103154"/>
                </a:lnTo>
                <a:lnTo>
                  <a:pt x="119984" y="103154"/>
                </a:lnTo>
                <a:lnTo>
                  <a:pt x="119984" y="151858"/>
                </a:lnTo>
                <a:lnTo>
                  <a:pt x="239608" y="151858"/>
                </a:lnTo>
                <a:lnTo>
                  <a:pt x="234985" y="163889"/>
                </a:lnTo>
                <a:lnTo>
                  <a:pt x="208626" y="191794"/>
                </a:lnTo>
                <a:lnTo>
                  <a:pt x="164541" y="205394"/>
                </a:lnTo>
                <a:lnTo>
                  <a:pt x="146135" y="206301"/>
                </a:lnTo>
                <a:lnTo>
                  <a:pt x="130394" y="205617"/>
                </a:lnTo>
                <a:lnTo>
                  <a:pt x="92052" y="195375"/>
                </a:lnTo>
                <a:lnTo>
                  <a:pt x="63751" y="167262"/>
                </a:lnTo>
                <a:lnTo>
                  <a:pt x="0" y="170484"/>
                </a:lnTo>
                <a:lnTo>
                  <a:pt x="15446" y="208451"/>
                </a:lnTo>
                <a:lnTo>
                  <a:pt x="45305" y="236390"/>
                </a:lnTo>
                <a:lnTo>
                  <a:pt x="89048" y="253578"/>
                </a:lnTo>
                <a:lnTo>
                  <a:pt x="146135" y="259308"/>
                </a:lnTo>
                <a:lnTo>
                  <a:pt x="182474" y="257148"/>
                </a:lnTo>
                <a:lnTo>
                  <a:pt x="242195" y="239866"/>
                </a:lnTo>
                <a:lnTo>
                  <a:pt x="284143" y="205841"/>
                </a:lnTo>
                <a:lnTo>
                  <a:pt x="305363" y="158298"/>
                </a:lnTo>
                <a:lnTo>
                  <a:pt x="308015" y="129658"/>
                </a:lnTo>
                <a:lnTo>
                  <a:pt x="305430" y="101012"/>
                </a:lnTo>
                <a:lnTo>
                  <a:pt x="284748" y="53465"/>
                </a:lnTo>
                <a:lnTo>
                  <a:pt x="243872" y="19440"/>
                </a:lnTo>
                <a:lnTo>
                  <a:pt x="185763" y="2160"/>
                </a:lnTo>
                <a:lnTo>
                  <a:pt x="150428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20" name="object 129"/>
          <p:cNvSpPr/>
          <p:nvPr/>
        </p:nvSpPr>
        <p:spPr>
          <a:xfrm>
            <a:off x="1399372" y="6679381"/>
            <a:ext cx="74571" cy="90979"/>
          </a:xfrm>
          <a:custGeom>
            <a:avLst/>
            <a:gdLst/>
            <a:ahLst/>
            <a:cxnLst/>
            <a:rect l="l" t="t" r="r" b="b"/>
            <a:pathLst>
              <a:path w="65405" h="100330">
                <a:moveTo>
                  <a:pt x="0" y="100329"/>
                </a:moveTo>
                <a:lnTo>
                  <a:pt x="65189" y="100329"/>
                </a:lnTo>
                <a:lnTo>
                  <a:pt x="65189" y="0"/>
                </a:lnTo>
                <a:lnTo>
                  <a:pt x="0" y="0"/>
                </a:lnTo>
                <a:lnTo>
                  <a:pt x="0" y="100329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21" name="object 130"/>
          <p:cNvSpPr/>
          <p:nvPr/>
        </p:nvSpPr>
        <p:spPr>
          <a:xfrm>
            <a:off x="1399371" y="6543487"/>
            <a:ext cx="327244" cy="226873"/>
          </a:xfrm>
          <a:custGeom>
            <a:avLst/>
            <a:gdLst/>
            <a:ahLst/>
            <a:cxnLst/>
            <a:rect l="l" t="t" r="r" b="b"/>
            <a:pathLst>
              <a:path w="287019" h="250190">
                <a:moveTo>
                  <a:pt x="286880" y="0"/>
                </a:moveTo>
                <a:lnTo>
                  <a:pt x="221703" y="0"/>
                </a:lnTo>
                <a:lnTo>
                  <a:pt x="221703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03" y="149860"/>
                </a:lnTo>
                <a:lnTo>
                  <a:pt x="221703" y="250190"/>
                </a:lnTo>
                <a:lnTo>
                  <a:pt x="286880" y="250190"/>
                </a:lnTo>
                <a:lnTo>
                  <a:pt x="286880" y="149860"/>
                </a:lnTo>
                <a:lnTo>
                  <a:pt x="286880" y="96520"/>
                </a:lnTo>
                <a:lnTo>
                  <a:pt x="286880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22" name="object 131"/>
          <p:cNvSpPr/>
          <p:nvPr/>
        </p:nvSpPr>
        <p:spPr>
          <a:xfrm>
            <a:off x="1797913" y="6543487"/>
            <a:ext cx="292492" cy="226873"/>
          </a:xfrm>
          <a:custGeom>
            <a:avLst/>
            <a:gdLst/>
            <a:ahLst/>
            <a:cxnLst/>
            <a:rect l="l" t="t" r="r" b="b"/>
            <a:pathLst>
              <a:path w="256539" h="250190">
                <a:moveTo>
                  <a:pt x="256095" y="199390"/>
                </a:moveTo>
                <a:lnTo>
                  <a:pt x="65189" y="199390"/>
                </a:lnTo>
                <a:lnTo>
                  <a:pt x="65189" y="147320"/>
                </a:lnTo>
                <a:lnTo>
                  <a:pt x="209524" y="147320"/>
                </a:lnTo>
                <a:lnTo>
                  <a:pt x="209524" y="99060"/>
                </a:lnTo>
                <a:lnTo>
                  <a:pt x="65189" y="99060"/>
                </a:lnTo>
                <a:lnTo>
                  <a:pt x="65189" y="50800"/>
                </a:lnTo>
                <a:lnTo>
                  <a:pt x="248920" y="50800"/>
                </a:lnTo>
                <a:lnTo>
                  <a:pt x="248920" y="0"/>
                </a:lnTo>
                <a:lnTo>
                  <a:pt x="0" y="0"/>
                </a:lnTo>
                <a:lnTo>
                  <a:pt x="0" y="50800"/>
                </a:lnTo>
                <a:lnTo>
                  <a:pt x="0" y="99060"/>
                </a:lnTo>
                <a:lnTo>
                  <a:pt x="0" y="147320"/>
                </a:lnTo>
                <a:lnTo>
                  <a:pt x="0" y="199390"/>
                </a:lnTo>
                <a:lnTo>
                  <a:pt x="0" y="250190"/>
                </a:lnTo>
                <a:lnTo>
                  <a:pt x="256095" y="250190"/>
                </a:lnTo>
                <a:lnTo>
                  <a:pt x="256095" y="19939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23" name="object 132"/>
          <p:cNvSpPr/>
          <p:nvPr/>
        </p:nvSpPr>
        <p:spPr>
          <a:xfrm>
            <a:off x="2144617" y="6543367"/>
            <a:ext cx="310592" cy="227448"/>
          </a:xfrm>
          <a:custGeom>
            <a:avLst/>
            <a:gdLst/>
            <a:ahLst/>
            <a:cxnLst/>
            <a:rect l="l" t="t" r="r" b="b"/>
            <a:pathLst>
              <a:path w="272414" h="250825">
                <a:moveTo>
                  <a:pt x="171197" y="0"/>
                </a:moveTo>
                <a:lnTo>
                  <a:pt x="0" y="0"/>
                </a:lnTo>
                <a:lnTo>
                  <a:pt x="0" y="250704"/>
                </a:lnTo>
                <a:lnTo>
                  <a:pt x="65187" y="250704"/>
                </a:lnTo>
                <a:lnTo>
                  <a:pt x="65187" y="162245"/>
                </a:lnTo>
                <a:lnTo>
                  <a:pt x="171197" y="162245"/>
                </a:lnTo>
                <a:lnTo>
                  <a:pt x="212658" y="157453"/>
                </a:lnTo>
                <a:lnTo>
                  <a:pt x="256531" y="132123"/>
                </a:lnTo>
                <a:lnTo>
                  <a:pt x="266990" y="112101"/>
                </a:lnTo>
                <a:lnTo>
                  <a:pt x="65187" y="112101"/>
                </a:lnTo>
                <a:lnTo>
                  <a:pt x="65187" y="53362"/>
                </a:lnTo>
                <a:lnTo>
                  <a:pt x="266890" y="53362"/>
                </a:lnTo>
                <a:lnTo>
                  <a:pt x="264766" y="46648"/>
                </a:lnTo>
                <a:lnTo>
                  <a:pt x="228417" y="11681"/>
                </a:lnTo>
                <a:lnTo>
                  <a:pt x="192242" y="1297"/>
                </a:lnTo>
                <a:lnTo>
                  <a:pt x="171197" y="0"/>
                </a:lnTo>
                <a:close/>
              </a:path>
              <a:path w="272414" h="250825">
                <a:moveTo>
                  <a:pt x="266890" y="53362"/>
                </a:moveTo>
                <a:lnTo>
                  <a:pt x="167979" y="53362"/>
                </a:lnTo>
                <a:lnTo>
                  <a:pt x="176462" y="53822"/>
                </a:lnTo>
                <a:lnTo>
                  <a:pt x="184004" y="55200"/>
                </a:lnTo>
                <a:lnTo>
                  <a:pt x="190607" y="57495"/>
                </a:lnTo>
                <a:lnTo>
                  <a:pt x="196270" y="60707"/>
                </a:lnTo>
                <a:lnTo>
                  <a:pt x="203197" y="65603"/>
                </a:lnTo>
                <a:lnTo>
                  <a:pt x="206660" y="72943"/>
                </a:lnTo>
                <a:lnTo>
                  <a:pt x="206660" y="92287"/>
                </a:lnTo>
                <a:lnTo>
                  <a:pt x="167979" y="112101"/>
                </a:lnTo>
                <a:lnTo>
                  <a:pt x="266990" y="112101"/>
                </a:lnTo>
                <a:lnTo>
                  <a:pt x="270137" y="101948"/>
                </a:lnTo>
                <a:lnTo>
                  <a:pt x="271838" y="82735"/>
                </a:lnTo>
                <a:lnTo>
                  <a:pt x="270070" y="63415"/>
                </a:lnTo>
                <a:lnTo>
                  <a:pt x="266890" y="53362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24" name="object 133"/>
          <p:cNvSpPr/>
          <p:nvPr/>
        </p:nvSpPr>
        <p:spPr>
          <a:xfrm>
            <a:off x="2506005" y="6539469"/>
            <a:ext cx="653039" cy="235510"/>
          </a:xfrm>
          <a:custGeom>
            <a:avLst/>
            <a:gdLst/>
            <a:ahLst/>
            <a:cxnLst/>
            <a:rect l="l" t="t" r="r" b="b"/>
            <a:pathLst>
              <a:path w="572770" h="259715">
                <a:moveTo>
                  <a:pt x="230289" y="4432"/>
                </a:moveTo>
                <a:lnTo>
                  <a:pt x="0" y="4432"/>
                </a:lnTo>
                <a:lnTo>
                  <a:pt x="0" y="57772"/>
                </a:lnTo>
                <a:lnTo>
                  <a:pt x="0" y="254622"/>
                </a:lnTo>
                <a:lnTo>
                  <a:pt x="65189" y="254622"/>
                </a:lnTo>
                <a:lnTo>
                  <a:pt x="65189" y="57772"/>
                </a:lnTo>
                <a:lnTo>
                  <a:pt x="230289" y="57772"/>
                </a:lnTo>
                <a:lnTo>
                  <a:pt x="230289" y="4432"/>
                </a:lnTo>
                <a:close/>
              </a:path>
              <a:path w="572770" h="259715">
                <a:moveTo>
                  <a:pt x="572566" y="129654"/>
                </a:moveTo>
                <a:lnTo>
                  <a:pt x="561771" y="75844"/>
                </a:lnTo>
                <a:lnTo>
                  <a:pt x="529399" y="34747"/>
                </a:lnTo>
                <a:lnTo>
                  <a:pt x="507377" y="20624"/>
                </a:lnTo>
                <a:lnTo>
                  <a:pt x="507377" y="129654"/>
                </a:lnTo>
                <a:lnTo>
                  <a:pt x="505764" y="146024"/>
                </a:lnTo>
                <a:lnTo>
                  <a:pt x="481596" y="185166"/>
                </a:lnTo>
                <a:lnTo>
                  <a:pt x="431228" y="204978"/>
                </a:lnTo>
                <a:lnTo>
                  <a:pt x="409244" y="206298"/>
                </a:lnTo>
                <a:lnTo>
                  <a:pt x="387108" y="204978"/>
                </a:lnTo>
                <a:lnTo>
                  <a:pt x="336537" y="185166"/>
                </a:lnTo>
                <a:lnTo>
                  <a:pt x="312369" y="146024"/>
                </a:lnTo>
                <a:lnTo>
                  <a:pt x="310756" y="129654"/>
                </a:lnTo>
                <a:lnTo>
                  <a:pt x="312369" y="113296"/>
                </a:lnTo>
                <a:lnTo>
                  <a:pt x="336537" y="74142"/>
                </a:lnTo>
                <a:lnTo>
                  <a:pt x="387108" y="54330"/>
                </a:lnTo>
                <a:lnTo>
                  <a:pt x="409244" y="53009"/>
                </a:lnTo>
                <a:lnTo>
                  <a:pt x="431228" y="54330"/>
                </a:lnTo>
                <a:lnTo>
                  <a:pt x="481596" y="74142"/>
                </a:lnTo>
                <a:lnTo>
                  <a:pt x="505764" y="113296"/>
                </a:lnTo>
                <a:lnTo>
                  <a:pt x="507377" y="129654"/>
                </a:lnTo>
                <a:lnTo>
                  <a:pt x="507377" y="20624"/>
                </a:lnTo>
                <a:lnTo>
                  <a:pt x="505714" y="19545"/>
                </a:lnTo>
                <a:lnTo>
                  <a:pt x="477786" y="8686"/>
                </a:lnTo>
                <a:lnTo>
                  <a:pt x="445630" y="2171"/>
                </a:lnTo>
                <a:lnTo>
                  <a:pt x="409244" y="0"/>
                </a:lnTo>
                <a:lnTo>
                  <a:pt x="372846" y="2171"/>
                </a:lnTo>
                <a:lnTo>
                  <a:pt x="312674" y="19545"/>
                </a:lnTo>
                <a:lnTo>
                  <a:pt x="269938" y="53708"/>
                </a:lnTo>
                <a:lnTo>
                  <a:pt x="248272" y="101168"/>
                </a:lnTo>
                <a:lnTo>
                  <a:pt x="245567" y="129654"/>
                </a:lnTo>
                <a:lnTo>
                  <a:pt x="248272" y="158153"/>
                </a:lnTo>
                <a:lnTo>
                  <a:pt x="269938" y="205613"/>
                </a:lnTo>
                <a:lnTo>
                  <a:pt x="312674" y="239763"/>
                </a:lnTo>
                <a:lnTo>
                  <a:pt x="372846" y="257136"/>
                </a:lnTo>
                <a:lnTo>
                  <a:pt x="409244" y="259308"/>
                </a:lnTo>
                <a:lnTo>
                  <a:pt x="445630" y="257136"/>
                </a:lnTo>
                <a:lnTo>
                  <a:pt x="477786" y="250621"/>
                </a:lnTo>
                <a:lnTo>
                  <a:pt x="505714" y="239763"/>
                </a:lnTo>
                <a:lnTo>
                  <a:pt x="529399" y="224574"/>
                </a:lnTo>
                <a:lnTo>
                  <a:pt x="547598" y="206298"/>
                </a:lnTo>
                <a:lnTo>
                  <a:pt x="548284" y="205613"/>
                </a:lnTo>
                <a:lnTo>
                  <a:pt x="561771" y="183464"/>
                </a:lnTo>
                <a:lnTo>
                  <a:pt x="569861" y="158153"/>
                </a:lnTo>
                <a:lnTo>
                  <a:pt x="572566" y="12965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25" name="object 134"/>
          <p:cNvSpPr/>
          <p:nvPr/>
        </p:nvSpPr>
        <p:spPr>
          <a:xfrm>
            <a:off x="987594" y="6217298"/>
            <a:ext cx="868789" cy="235510"/>
          </a:xfrm>
          <a:custGeom>
            <a:avLst/>
            <a:gdLst/>
            <a:ahLst/>
            <a:cxnLst/>
            <a:rect l="l" t="t" r="r" b="b"/>
            <a:pathLst>
              <a:path w="762000" h="259715">
                <a:moveTo>
                  <a:pt x="303161" y="4114"/>
                </a:moveTo>
                <a:lnTo>
                  <a:pt x="0" y="4114"/>
                </a:lnTo>
                <a:lnTo>
                  <a:pt x="0" y="57454"/>
                </a:lnTo>
                <a:lnTo>
                  <a:pt x="119176" y="57454"/>
                </a:lnTo>
                <a:lnTo>
                  <a:pt x="119176" y="255574"/>
                </a:lnTo>
                <a:lnTo>
                  <a:pt x="184353" y="255574"/>
                </a:lnTo>
                <a:lnTo>
                  <a:pt x="184353" y="57454"/>
                </a:lnTo>
                <a:lnTo>
                  <a:pt x="303161" y="57454"/>
                </a:lnTo>
                <a:lnTo>
                  <a:pt x="303161" y="4114"/>
                </a:lnTo>
                <a:close/>
              </a:path>
              <a:path w="762000" h="259715">
                <a:moveTo>
                  <a:pt x="655002" y="129654"/>
                </a:moveTo>
                <a:lnTo>
                  <a:pt x="652310" y="101155"/>
                </a:lnTo>
                <a:lnTo>
                  <a:pt x="644220" y="75831"/>
                </a:lnTo>
                <a:lnTo>
                  <a:pt x="630732" y="53695"/>
                </a:lnTo>
                <a:lnTo>
                  <a:pt x="630034" y="52997"/>
                </a:lnTo>
                <a:lnTo>
                  <a:pt x="611847" y="34734"/>
                </a:lnTo>
                <a:lnTo>
                  <a:pt x="589813" y="20612"/>
                </a:lnTo>
                <a:lnTo>
                  <a:pt x="589813" y="129654"/>
                </a:lnTo>
                <a:lnTo>
                  <a:pt x="588200" y="146011"/>
                </a:lnTo>
                <a:lnTo>
                  <a:pt x="564032" y="185166"/>
                </a:lnTo>
                <a:lnTo>
                  <a:pt x="513664" y="204978"/>
                </a:lnTo>
                <a:lnTo>
                  <a:pt x="491680" y="206298"/>
                </a:lnTo>
                <a:lnTo>
                  <a:pt x="469544" y="204978"/>
                </a:lnTo>
                <a:lnTo>
                  <a:pt x="418973" y="185166"/>
                </a:lnTo>
                <a:lnTo>
                  <a:pt x="394792" y="146011"/>
                </a:lnTo>
                <a:lnTo>
                  <a:pt x="393192" y="129654"/>
                </a:lnTo>
                <a:lnTo>
                  <a:pt x="394792" y="113284"/>
                </a:lnTo>
                <a:lnTo>
                  <a:pt x="418973" y="74129"/>
                </a:lnTo>
                <a:lnTo>
                  <a:pt x="469544" y="54330"/>
                </a:lnTo>
                <a:lnTo>
                  <a:pt x="491680" y="52997"/>
                </a:lnTo>
                <a:lnTo>
                  <a:pt x="513664" y="54330"/>
                </a:lnTo>
                <a:lnTo>
                  <a:pt x="564032" y="74129"/>
                </a:lnTo>
                <a:lnTo>
                  <a:pt x="588200" y="113284"/>
                </a:lnTo>
                <a:lnTo>
                  <a:pt x="589813" y="129654"/>
                </a:lnTo>
                <a:lnTo>
                  <a:pt x="589813" y="20612"/>
                </a:lnTo>
                <a:lnTo>
                  <a:pt x="588149" y="19532"/>
                </a:lnTo>
                <a:lnTo>
                  <a:pt x="560222" y="8686"/>
                </a:lnTo>
                <a:lnTo>
                  <a:pt x="528066" y="2171"/>
                </a:lnTo>
                <a:lnTo>
                  <a:pt x="491680" y="0"/>
                </a:lnTo>
                <a:lnTo>
                  <a:pt x="455282" y="2171"/>
                </a:lnTo>
                <a:lnTo>
                  <a:pt x="395122" y="19532"/>
                </a:lnTo>
                <a:lnTo>
                  <a:pt x="352386" y="53695"/>
                </a:lnTo>
                <a:lnTo>
                  <a:pt x="330708" y="101155"/>
                </a:lnTo>
                <a:lnTo>
                  <a:pt x="328002" y="129654"/>
                </a:lnTo>
                <a:lnTo>
                  <a:pt x="330708" y="158153"/>
                </a:lnTo>
                <a:lnTo>
                  <a:pt x="352386" y="205600"/>
                </a:lnTo>
                <a:lnTo>
                  <a:pt x="395122" y="239763"/>
                </a:lnTo>
                <a:lnTo>
                  <a:pt x="455282" y="257136"/>
                </a:lnTo>
                <a:lnTo>
                  <a:pt x="491680" y="259295"/>
                </a:lnTo>
                <a:lnTo>
                  <a:pt x="528066" y="257136"/>
                </a:lnTo>
                <a:lnTo>
                  <a:pt x="560222" y="250621"/>
                </a:lnTo>
                <a:lnTo>
                  <a:pt x="588149" y="239763"/>
                </a:lnTo>
                <a:lnTo>
                  <a:pt x="611847" y="224561"/>
                </a:lnTo>
                <a:lnTo>
                  <a:pt x="630034" y="206298"/>
                </a:lnTo>
                <a:lnTo>
                  <a:pt x="630732" y="205600"/>
                </a:lnTo>
                <a:lnTo>
                  <a:pt x="644220" y="183464"/>
                </a:lnTo>
                <a:lnTo>
                  <a:pt x="652310" y="158153"/>
                </a:lnTo>
                <a:lnTo>
                  <a:pt x="655002" y="129654"/>
                </a:lnTo>
                <a:close/>
              </a:path>
              <a:path w="762000" h="259715">
                <a:moveTo>
                  <a:pt x="761961" y="153974"/>
                </a:moveTo>
                <a:lnTo>
                  <a:pt x="696772" y="153974"/>
                </a:lnTo>
                <a:lnTo>
                  <a:pt x="696772" y="255574"/>
                </a:lnTo>
                <a:lnTo>
                  <a:pt x="761961" y="255574"/>
                </a:lnTo>
                <a:lnTo>
                  <a:pt x="761961" y="15397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35"/>
          <p:cNvSpPr/>
          <p:nvPr/>
        </p:nvSpPr>
        <p:spPr>
          <a:xfrm>
            <a:off x="1782014" y="6221029"/>
            <a:ext cx="327244" cy="228024"/>
          </a:xfrm>
          <a:custGeom>
            <a:avLst/>
            <a:gdLst/>
            <a:ahLst/>
            <a:cxnLst/>
            <a:rect l="l" t="t" r="r" b="b"/>
            <a:pathLst>
              <a:path w="287019" h="251459">
                <a:moveTo>
                  <a:pt x="286893" y="0"/>
                </a:moveTo>
                <a:lnTo>
                  <a:pt x="221716" y="0"/>
                </a:lnTo>
                <a:lnTo>
                  <a:pt x="221716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16" y="149860"/>
                </a:lnTo>
                <a:lnTo>
                  <a:pt x="221716" y="251460"/>
                </a:lnTo>
                <a:lnTo>
                  <a:pt x="286893" y="251460"/>
                </a:lnTo>
                <a:lnTo>
                  <a:pt x="286893" y="149860"/>
                </a:lnTo>
                <a:lnTo>
                  <a:pt x="286893" y="96520"/>
                </a:lnTo>
                <a:lnTo>
                  <a:pt x="286893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6"/>
          <p:cNvSpPr/>
          <p:nvPr/>
        </p:nvSpPr>
        <p:spPr>
          <a:xfrm>
            <a:off x="2165353" y="6217298"/>
            <a:ext cx="713855" cy="235510"/>
          </a:xfrm>
          <a:custGeom>
            <a:avLst/>
            <a:gdLst/>
            <a:ahLst/>
            <a:cxnLst/>
            <a:rect l="l" t="t" r="r" b="b"/>
            <a:pathLst>
              <a:path w="626110" h="259715">
                <a:moveTo>
                  <a:pt x="315175" y="4292"/>
                </a:moveTo>
                <a:lnTo>
                  <a:pt x="244614" y="4292"/>
                </a:lnTo>
                <a:lnTo>
                  <a:pt x="171564" y="156514"/>
                </a:lnTo>
                <a:lnTo>
                  <a:pt x="72707" y="4292"/>
                </a:lnTo>
                <a:lnTo>
                  <a:pt x="0" y="4292"/>
                </a:lnTo>
                <a:lnTo>
                  <a:pt x="122847" y="181584"/>
                </a:lnTo>
                <a:lnTo>
                  <a:pt x="150431" y="181584"/>
                </a:lnTo>
                <a:lnTo>
                  <a:pt x="150063" y="183019"/>
                </a:lnTo>
                <a:lnTo>
                  <a:pt x="142989" y="192735"/>
                </a:lnTo>
                <a:lnTo>
                  <a:pt x="133235" y="199669"/>
                </a:lnTo>
                <a:lnTo>
                  <a:pt x="120789" y="203835"/>
                </a:lnTo>
                <a:lnTo>
                  <a:pt x="105651" y="205219"/>
                </a:lnTo>
                <a:lnTo>
                  <a:pt x="87388" y="204774"/>
                </a:lnTo>
                <a:lnTo>
                  <a:pt x="68402" y="203428"/>
                </a:lnTo>
                <a:lnTo>
                  <a:pt x="68402" y="254292"/>
                </a:lnTo>
                <a:lnTo>
                  <a:pt x="80848" y="255549"/>
                </a:lnTo>
                <a:lnTo>
                  <a:pt x="92405" y="256438"/>
                </a:lnTo>
                <a:lnTo>
                  <a:pt x="103060" y="256971"/>
                </a:lnTo>
                <a:lnTo>
                  <a:pt x="112826" y="257149"/>
                </a:lnTo>
                <a:lnTo>
                  <a:pt x="125920" y="256616"/>
                </a:lnTo>
                <a:lnTo>
                  <a:pt x="168173" y="243789"/>
                </a:lnTo>
                <a:lnTo>
                  <a:pt x="198577" y="214922"/>
                </a:lnTo>
                <a:lnTo>
                  <a:pt x="221348" y="177647"/>
                </a:lnTo>
                <a:lnTo>
                  <a:pt x="315175" y="4292"/>
                </a:lnTo>
                <a:close/>
              </a:path>
              <a:path w="626110" h="259715">
                <a:moveTo>
                  <a:pt x="625703" y="167614"/>
                </a:moveTo>
                <a:lnTo>
                  <a:pt x="562660" y="164388"/>
                </a:lnTo>
                <a:lnTo>
                  <a:pt x="558825" y="173266"/>
                </a:lnTo>
                <a:lnTo>
                  <a:pt x="553046" y="181267"/>
                </a:lnTo>
                <a:lnTo>
                  <a:pt x="511136" y="203390"/>
                </a:lnTo>
                <a:lnTo>
                  <a:pt x="480288" y="206298"/>
                </a:lnTo>
                <a:lnTo>
                  <a:pt x="458368" y="204990"/>
                </a:lnTo>
                <a:lnTo>
                  <a:pt x="409016" y="185343"/>
                </a:lnTo>
                <a:lnTo>
                  <a:pt x="385851" y="146164"/>
                </a:lnTo>
                <a:lnTo>
                  <a:pt x="384302" y="129654"/>
                </a:lnTo>
                <a:lnTo>
                  <a:pt x="385787" y="113144"/>
                </a:lnTo>
                <a:lnTo>
                  <a:pt x="408127" y="73952"/>
                </a:lnTo>
                <a:lnTo>
                  <a:pt x="455028" y="54317"/>
                </a:lnTo>
                <a:lnTo>
                  <a:pt x="475640" y="52997"/>
                </a:lnTo>
                <a:lnTo>
                  <a:pt x="490829" y="53657"/>
                </a:lnTo>
                <a:lnTo>
                  <a:pt x="529717" y="63385"/>
                </a:lnTo>
                <a:lnTo>
                  <a:pt x="558368" y="90970"/>
                </a:lnTo>
                <a:lnTo>
                  <a:pt x="621042" y="87033"/>
                </a:lnTo>
                <a:lnTo>
                  <a:pt x="605282" y="51079"/>
                </a:lnTo>
                <a:lnTo>
                  <a:pt x="574484" y="23456"/>
                </a:lnTo>
                <a:lnTo>
                  <a:pt x="530606" y="5854"/>
                </a:lnTo>
                <a:lnTo>
                  <a:pt x="475640" y="0"/>
                </a:lnTo>
                <a:lnTo>
                  <a:pt x="440626" y="2159"/>
                </a:lnTo>
                <a:lnTo>
                  <a:pt x="382955" y="19443"/>
                </a:lnTo>
                <a:lnTo>
                  <a:pt x="342290" y="53467"/>
                </a:lnTo>
                <a:lnTo>
                  <a:pt x="321691" y="101003"/>
                </a:lnTo>
                <a:lnTo>
                  <a:pt x="319112" y="129654"/>
                </a:lnTo>
                <a:lnTo>
                  <a:pt x="321754" y="158292"/>
                </a:lnTo>
                <a:lnTo>
                  <a:pt x="342785" y="205841"/>
                </a:lnTo>
                <a:lnTo>
                  <a:pt x="384429" y="239864"/>
                </a:lnTo>
                <a:lnTo>
                  <a:pt x="443966" y="257136"/>
                </a:lnTo>
                <a:lnTo>
                  <a:pt x="480288" y="259295"/>
                </a:lnTo>
                <a:lnTo>
                  <a:pt x="510654" y="257810"/>
                </a:lnTo>
                <a:lnTo>
                  <a:pt x="561238" y="245910"/>
                </a:lnTo>
                <a:lnTo>
                  <a:pt x="598131" y="222313"/>
                </a:lnTo>
                <a:lnTo>
                  <a:pt x="620255" y="188379"/>
                </a:lnTo>
                <a:lnTo>
                  <a:pt x="625703" y="16761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137"/>
          <p:cNvGrpSpPr/>
          <p:nvPr/>
        </p:nvGrpSpPr>
        <p:grpSpPr>
          <a:xfrm>
            <a:off x="182443" y="6217299"/>
            <a:ext cx="589399" cy="462082"/>
            <a:chOff x="756726" y="916805"/>
            <a:chExt cx="606425" cy="606425"/>
          </a:xfrm>
        </p:grpSpPr>
        <p:sp>
          <p:nvSpPr>
            <p:cNvPr id="29" name="object 138"/>
            <p:cNvSpPr/>
            <p:nvPr/>
          </p:nvSpPr>
          <p:spPr>
            <a:xfrm>
              <a:off x="756726" y="916805"/>
              <a:ext cx="606425" cy="606425"/>
            </a:xfrm>
            <a:custGeom>
              <a:avLst/>
              <a:gdLst/>
              <a:ahLst/>
              <a:cxnLst/>
              <a:rect l="l" t="t" r="r" b="b"/>
              <a:pathLst>
                <a:path w="606425" h="606425">
                  <a:moveTo>
                    <a:pt x="603335" y="0"/>
                  </a:moveTo>
                  <a:lnTo>
                    <a:pt x="302997" y="0"/>
                  </a:lnTo>
                  <a:lnTo>
                    <a:pt x="254016" y="3984"/>
                  </a:lnTo>
                  <a:lnTo>
                    <a:pt x="207489" y="15514"/>
                  </a:lnTo>
                  <a:lnTo>
                    <a:pt x="164052" y="33952"/>
                  </a:lnTo>
                  <a:lnTo>
                    <a:pt x="124344" y="58662"/>
                  </a:lnTo>
                  <a:lnTo>
                    <a:pt x="89002" y="89005"/>
                  </a:lnTo>
                  <a:lnTo>
                    <a:pt x="58659" y="124346"/>
                  </a:lnTo>
                  <a:lnTo>
                    <a:pt x="33950" y="164053"/>
                  </a:lnTo>
                  <a:lnTo>
                    <a:pt x="15513" y="207490"/>
                  </a:lnTo>
                  <a:lnTo>
                    <a:pt x="3984" y="254017"/>
                  </a:lnTo>
                  <a:lnTo>
                    <a:pt x="22" y="302719"/>
                  </a:lnTo>
                  <a:lnTo>
                    <a:pt x="0" y="603333"/>
                  </a:lnTo>
                  <a:lnTo>
                    <a:pt x="2660" y="605994"/>
                  </a:lnTo>
                  <a:lnTo>
                    <a:pt x="302997" y="605994"/>
                  </a:lnTo>
                  <a:lnTo>
                    <a:pt x="351980" y="602010"/>
                  </a:lnTo>
                  <a:lnTo>
                    <a:pt x="398508" y="590481"/>
                  </a:lnTo>
                  <a:lnTo>
                    <a:pt x="441944" y="572045"/>
                  </a:lnTo>
                  <a:lnTo>
                    <a:pt x="481653" y="547339"/>
                  </a:lnTo>
                  <a:lnTo>
                    <a:pt x="64162" y="546835"/>
                  </a:lnTo>
                  <a:lnTo>
                    <a:pt x="59508" y="544048"/>
                  </a:lnTo>
                  <a:lnTo>
                    <a:pt x="58597" y="540406"/>
                  </a:lnTo>
                  <a:lnTo>
                    <a:pt x="197471" y="308940"/>
                  </a:lnTo>
                  <a:lnTo>
                    <a:pt x="65351" y="308940"/>
                  </a:lnTo>
                  <a:lnTo>
                    <a:pt x="63176" y="308908"/>
                  </a:lnTo>
                  <a:lnTo>
                    <a:pt x="61092" y="307717"/>
                  </a:lnTo>
                  <a:lnTo>
                    <a:pt x="58604" y="302719"/>
                  </a:lnTo>
                  <a:lnTo>
                    <a:pt x="59785" y="299159"/>
                  </a:lnTo>
                  <a:lnTo>
                    <a:pt x="537833" y="60144"/>
                  </a:lnTo>
                  <a:lnTo>
                    <a:pt x="539607" y="59187"/>
                  </a:lnTo>
                  <a:lnTo>
                    <a:pt x="541832" y="59161"/>
                  </a:lnTo>
                  <a:lnTo>
                    <a:pt x="605995" y="59161"/>
                  </a:lnTo>
                  <a:lnTo>
                    <a:pt x="605995" y="2663"/>
                  </a:lnTo>
                  <a:lnTo>
                    <a:pt x="603335" y="0"/>
                  </a:lnTo>
                  <a:close/>
                </a:path>
                <a:path w="606425" h="606425">
                  <a:moveTo>
                    <a:pt x="605995" y="59161"/>
                  </a:moveTo>
                  <a:lnTo>
                    <a:pt x="541832" y="59161"/>
                  </a:lnTo>
                  <a:lnTo>
                    <a:pt x="546487" y="61948"/>
                  </a:lnTo>
                  <a:lnTo>
                    <a:pt x="547397" y="65591"/>
                  </a:lnTo>
                  <a:lnTo>
                    <a:pt x="408524" y="297056"/>
                  </a:lnTo>
                  <a:lnTo>
                    <a:pt x="540641" y="297056"/>
                  </a:lnTo>
                  <a:lnTo>
                    <a:pt x="542815" y="297086"/>
                  </a:lnTo>
                  <a:lnTo>
                    <a:pt x="544903" y="298281"/>
                  </a:lnTo>
                  <a:lnTo>
                    <a:pt x="547391" y="303278"/>
                  </a:lnTo>
                  <a:lnTo>
                    <a:pt x="546210" y="306834"/>
                  </a:lnTo>
                  <a:lnTo>
                    <a:pt x="68162" y="545853"/>
                  </a:lnTo>
                  <a:lnTo>
                    <a:pt x="66387" y="546811"/>
                  </a:lnTo>
                  <a:lnTo>
                    <a:pt x="64162" y="546835"/>
                  </a:lnTo>
                  <a:lnTo>
                    <a:pt x="482240" y="546835"/>
                  </a:lnTo>
                  <a:lnTo>
                    <a:pt x="516996" y="516999"/>
                  </a:lnTo>
                  <a:lnTo>
                    <a:pt x="547336" y="481655"/>
                  </a:lnTo>
                  <a:lnTo>
                    <a:pt x="572044" y="441947"/>
                  </a:lnTo>
                  <a:lnTo>
                    <a:pt x="590481" y="398510"/>
                  </a:lnTo>
                  <a:lnTo>
                    <a:pt x="602010" y="351981"/>
                  </a:lnTo>
                  <a:lnTo>
                    <a:pt x="605972" y="303278"/>
                  </a:lnTo>
                  <a:lnTo>
                    <a:pt x="605995" y="59161"/>
                  </a:lnTo>
                  <a:close/>
                </a:path>
              </a:pathLst>
            </a:custGeom>
            <a:solidFill>
              <a:srgbClr val="F065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139"/>
            <p:cNvSpPr/>
            <p:nvPr/>
          </p:nvSpPr>
          <p:spPr>
            <a:xfrm>
              <a:off x="815324" y="975966"/>
              <a:ext cx="488950" cy="487680"/>
            </a:xfrm>
            <a:custGeom>
              <a:avLst/>
              <a:gdLst/>
              <a:ahLst/>
              <a:cxnLst/>
              <a:rect l="l" t="t" r="r" b="b"/>
              <a:pathLst>
                <a:path w="488950" h="487680">
                  <a:moveTo>
                    <a:pt x="483234" y="0"/>
                  </a:moveTo>
                  <a:lnTo>
                    <a:pt x="481009" y="25"/>
                  </a:lnTo>
                  <a:lnTo>
                    <a:pt x="1187" y="239998"/>
                  </a:lnTo>
                  <a:lnTo>
                    <a:pt x="6" y="243558"/>
                  </a:lnTo>
                  <a:lnTo>
                    <a:pt x="2494" y="248555"/>
                  </a:lnTo>
                  <a:lnTo>
                    <a:pt x="4578" y="249746"/>
                  </a:lnTo>
                  <a:lnTo>
                    <a:pt x="138873" y="249778"/>
                  </a:lnTo>
                  <a:lnTo>
                    <a:pt x="0" y="481244"/>
                  </a:lnTo>
                  <a:lnTo>
                    <a:pt x="910" y="484887"/>
                  </a:lnTo>
                  <a:lnTo>
                    <a:pt x="5565" y="487673"/>
                  </a:lnTo>
                  <a:lnTo>
                    <a:pt x="7790" y="487649"/>
                  </a:lnTo>
                  <a:lnTo>
                    <a:pt x="487612" y="247672"/>
                  </a:lnTo>
                  <a:lnTo>
                    <a:pt x="488793" y="244116"/>
                  </a:lnTo>
                  <a:lnTo>
                    <a:pt x="486305" y="239119"/>
                  </a:lnTo>
                  <a:lnTo>
                    <a:pt x="484217" y="237924"/>
                  </a:lnTo>
                  <a:lnTo>
                    <a:pt x="349926" y="237895"/>
                  </a:lnTo>
                  <a:lnTo>
                    <a:pt x="487122" y="9234"/>
                  </a:lnTo>
                  <a:lnTo>
                    <a:pt x="488800" y="6430"/>
                  </a:lnTo>
                  <a:lnTo>
                    <a:pt x="487889" y="2786"/>
                  </a:lnTo>
                  <a:lnTo>
                    <a:pt x="483234" y="0"/>
                  </a:lnTo>
                  <a:close/>
                </a:path>
              </a:pathLst>
            </a:custGeom>
            <a:solidFill>
              <a:srgbClr val="FFE5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51348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0145" y="1485393"/>
            <a:ext cx="3671993" cy="418983"/>
          </a:xfrm>
          <a:prstGeom prst="rect">
            <a:avLst/>
          </a:prstGeom>
          <a:solidFill>
            <a:srgbClr val="AFB8D1"/>
          </a:solidFill>
        </p:spPr>
        <p:txBody>
          <a:bodyPr vert="horz" wrap="square" lIns="0" tIns="191347" rIns="0" bIns="0" rtlCol="0">
            <a:spAutoFit/>
          </a:bodyPr>
          <a:lstStyle/>
          <a:p>
            <a:pPr marL="992269">
              <a:spcBef>
                <a:spcPts val="1507"/>
              </a:spcBef>
            </a:pPr>
            <a:r>
              <a:rPr sz="1467" b="1" spc="133" dirty="0">
                <a:solidFill>
                  <a:srgbClr val="FFFFFF"/>
                </a:solidFill>
                <a:latin typeface="Calibri"/>
                <a:cs typeface="Calibri"/>
              </a:rPr>
              <a:t>100%</a:t>
            </a:r>
            <a:r>
              <a:rPr sz="1467" b="1" spc="4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67" b="1" spc="247" dirty="0">
                <a:solidFill>
                  <a:srgbClr val="FFFFFF"/>
                </a:solidFill>
                <a:latin typeface="Calibri"/>
                <a:cs typeface="Calibri"/>
              </a:rPr>
              <a:t>КОНТРОЛЬ</a:t>
            </a:r>
            <a:endParaRPr sz="1467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00008" y="2492585"/>
            <a:ext cx="3570393" cy="631605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50703" marR="6773" indent="-134617">
              <a:spcBef>
                <a:spcPts val="127"/>
              </a:spcBef>
              <a:buSzPct val="60000"/>
              <a:buFont typeface="Arial"/>
              <a:buChar char="●"/>
              <a:tabLst>
                <a:tab pos="151548" algn="l"/>
              </a:tabLst>
            </a:pPr>
            <a:r>
              <a:rPr sz="1333" spc="167" dirty="0">
                <a:latin typeface="Calibri"/>
                <a:cs typeface="Calibri"/>
              </a:rPr>
              <a:t>Онлайн-мониторинг</a:t>
            </a:r>
            <a:r>
              <a:rPr sz="1333" spc="120" dirty="0">
                <a:latin typeface="Calibri"/>
                <a:cs typeface="Calibri"/>
              </a:rPr>
              <a:t> </a:t>
            </a:r>
            <a:r>
              <a:rPr sz="1333" spc="13" dirty="0">
                <a:latin typeface="Century Gothic"/>
                <a:cs typeface="Century Gothic"/>
              </a:rPr>
              <a:t>всех</a:t>
            </a:r>
            <a:r>
              <a:rPr sz="1333" spc="-27" dirty="0">
                <a:latin typeface="Century Gothic"/>
                <a:cs typeface="Century Gothic"/>
              </a:rPr>
              <a:t> </a:t>
            </a:r>
            <a:r>
              <a:rPr sz="1333" spc="-13" dirty="0">
                <a:latin typeface="Century Gothic"/>
                <a:cs typeface="Century Gothic"/>
              </a:rPr>
              <a:t>параметров </a:t>
            </a:r>
            <a:r>
              <a:rPr sz="1333" spc="-347" dirty="0">
                <a:latin typeface="Century Gothic"/>
                <a:cs typeface="Century Gothic"/>
              </a:rPr>
              <a:t> </a:t>
            </a:r>
            <a:r>
              <a:rPr sz="1333" spc="7" dirty="0">
                <a:latin typeface="Century Gothic"/>
                <a:cs typeface="Century Gothic"/>
              </a:rPr>
              <a:t>работы</a:t>
            </a:r>
            <a:r>
              <a:rPr sz="1333" spc="20" dirty="0">
                <a:latin typeface="Century Gothic"/>
                <a:cs typeface="Century Gothic"/>
              </a:rPr>
              <a:t> </a:t>
            </a:r>
            <a:r>
              <a:rPr sz="1333" spc="-13" dirty="0">
                <a:latin typeface="Century Gothic"/>
                <a:cs typeface="Century Gothic"/>
              </a:rPr>
              <a:t>системы</a:t>
            </a:r>
            <a:r>
              <a:rPr sz="1333" spc="-27" dirty="0">
                <a:latin typeface="Century Gothic"/>
                <a:cs typeface="Century Gothic"/>
              </a:rPr>
              <a:t> </a:t>
            </a:r>
            <a:r>
              <a:rPr sz="1333" spc="20" dirty="0">
                <a:latin typeface="Century Gothic"/>
                <a:cs typeface="Century Gothic"/>
              </a:rPr>
              <a:t>освещения</a:t>
            </a:r>
            <a:endParaRPr sz="1333">
              <a:latin typeface="Century Gothic"/>
              <a:cs typeface="Century Gothic"/>
            </a:endParaRPr>
          </a:p>
          <a:p>
            <a:pPr marL="150703"/>
            <a:r>
              <a:rPr sz="1333" spc="-120" dirty="0">
                <a:latin typeface="Century Gothic"/>
                <a:cs typeface="Century Gothic"/>
              </a:rPr>
              <a:t>с</a:t>
            </a:r>
            <a:r>
              <a:rPr sz="1333" spc="-20" dirty="0">
                <a:latin typeface="Century Gothic"/>
                <a:cs typeface="Century Gothic"/>
              </a:rPr>
              <a:t> </a:t>
            </a:r>
            <a:r>
              <a:rPr sz="1333" spc="33" dirty="0">
                <a:latin typeface="Century Gothic"/>
                <a:cs typeface="Century Gothic"/>
              </a:rPr>
              <a:t>оп</a:t>
            </a:r>
            <a:r>
              <a:rPr sz="1333" spc="87" dirty="0">
                <a:latin typeface="Century Gothic"/>
                <a:cs typeface="Century Gothic"/>
              </a:rPr>
              <a:t>о</a:t>
            </a:r>
            <a:r>
              <a:rPr sz="1333" spc="53" dirty="0">
                <a:latin typeface="Century Gothic"/>
                <a:cs typeface="Century Gothic"/>
              </a:rPr>
              <a:t>в</a:t>
            </a:r>
            <a:r>
              <a:rPr sz="1333" spc="-53" dirty="0">
                <a:latin typeface="Century Gothic"/>
                <a:cs typeface="Century Gothic"/>
              </a:rPr>
              <a:t>е</a:t>
            </a:r>
            <a:r>
              <a:rPr sz="1333" spc="-93" dirty="0">
                <a:latin typeface="Century Gothic"/>
                <a:cs typeface="Century Gothic"/>
              </a:rPr>
              <a:t>щ</a:t>
            </a:r>
            <a:r>
              <a:rPr sz="1333" spc="-67" dirty="0">
                <a:latin typeface="Century Gothic"/>
                <a:cs typeface="Century Gothic"/>
              </a:rPr>
              <a:t>е</a:t>
            </a:r>
            <a:r>
              <a:rPr sz="1333" spc="47" dirty="0">
                <a:latin typeface="Century Gothic"/>
                <a:cs typeface="Century Gothic"/>
              </a:rPr>
              <a:t>ни</a:t>
            </a:r>
            <a:r>
              <a:rPr sz="1333" spc="40" dirty="0">
                <a:latin typeface="Century Gothic"/>
                <a:cs typeface="Century Gothic"/>
              </a:rPr>
              <a:t>е</a:t>
            </a:r>
            <a:r>
              <a:rPr sz="1333" spc="-127" dirty="0">
                <a:latin typeface="Century Gothic"/>
                <a:cs typeface="Century Gothic"/>
              </a:rPr>
              <a:t>м</a:t>
            </a:r>
            <a:endParaRPr sz="1333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0007" y="3305724"/>
            <a:ext cx="3470487" cy="426485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50703" marR="6773" indent="-134617">
              <a:spcBef>
                <a:spcPts val="127"/>
              </a:spcBef>
              <a:buSzPct val="60000"/>
              <a:buFont typeface="Arial"/>
              <a:buChar char="●"/>
              <a:tabLst>
                <a:tab pos="151548" algn="l"/>
              </a:tabLst>
            </a:pPr>
            <a:r>
              <a:rPr sz="1333" spc="167" dirty="0">
                <a:latin typeface="Calibri"/>
                <a:cs typeface="Calibri"/>
              </a:rPr>
              <a:t>Управление</a:t>
            </a:r>
            <a:r>
              <a:rPr sz="1333" spc="120" dirty="0">
                <a:latin typeface="Calibri"/>
                <a:cs typeface="Calibri"/>
              </a:rPr>
              <a:t> </a:t>
            </a:r>
            <a:r>
              <a:rPr sz="1333" spc="33" dirty="0">
                <a:latin typeface="Century Gothic"/>
                <a:cs typeface="Century Gothic"/>
              </a:rPr>
              <a:t>по</a:t>
            </a:r>
            <a:r>
              <a:rPr sz="1333" spc="-7" dirty="0">
                <a:latin typeface="Century Gothic"/>
                <a:cs typeface="Century Gothic"/>
              </a:rPr>
              <a:t> </a:t>
            </a:r>
            <a:r>
              <a:rPr sz="1333" spc="13" dirty="0">
                <a:latin typeface="Century Gothic"/>
                <a:cs typeface="Century Gothic"/>
              </a:rPr>
              <a:t>группам</a:t>
            </a:r>
            <a:r>
              <a:rPr sz="1333" spc="7" dirty="0">
                <a:latin typeface="Century Gothic"/>
                <a:cs typeface="Century Gothic"/>
              </a:rPr>
              <a:t> </a:t>
            </a:r>
            <a:r>
              <a:rPr sz="1333" spc="87" dirty="0">
                <a:latin typeface="Century Gothic"/>
                <a:cs typeface="Century Gothic"/>
              </a:rPr>
              <a:t>или</a:t>
            </a:r>
            <a:r>
              <a:rPr sz="1333" dirty="0">
                <a:latin typeface="Century Gothic"/>
                <a:cs typeface="Century Gothic"/>
              </a:rPr>
              <a:t> </a:t>
            </a:r>
            <a:r>
              <a:rPr sz="1333" spc="13" dirty="0">
                <a:latin typeface="Century Gothic"/>
                <a:cs typeface="Century Gothic"/>
              </a:rPr>
              <a:t>каждым </a:t>
            </a:r>
            <a:r>
              <a:rPr sz="1333" spc="-353" dirty="0">
                <a:latin typeface="Century Gothic"/>
                <a:cs typeface="Century Gothic"/>
              </a:rPr>
              <a:t> </a:t>
            </a:r>
            <a:r>
              <a:rPr sz="1333" spc="40" dirty="0">
                <a:latin typeface="Century Gothic"/>
                <a:cs typeface="Century Gothic"/>
              </a:rPr>
              <a:t>светильником</a:t>
            </a:r>
            <a:r>
              <a:rPr sz="1333" spc="27" dirty="0">
                <a:latin typeface="Century Gothic"/>
                <a:cs typeface="Century Gothic"/>
              </a:rPr>
              <a:t> </a:t>
            </a:r>
            <a:r>
              <a:rPr sz="1333" spc="180" dirty="0">
                <a:latin typeface="Century Gothic"/>
                <a:cs typeface="Century Gothic"/>
              </a:rPr>
              <a:t>в</a:t>
            </a:r>
            <a:r>
              <a:rPr sz="1333" spc="-13" dirty="0">
                <a:latin typeface="Century Gothic"/>
                <a:cs typeface="Century Gothic"/>
              </a:rPr>
              <a:t> </a:t>
            </a:r>
            <a:r>
              <a:rPr sz="1333" spc="40" dirty="0">
                <a:latin typeface="Century Gothic"/>
                <a:cs typeface="Century Gothic"/>
              </a:rPr>
              <a:t>отдельности</a:t>
            </a:r>
            <a:endParaRPr sz="1333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0007" y="3915324"/>
            <a:ext cx="3497580" cy="631605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50703" marR="6773" indent="-134617">
              <a:spcBef>
                <a:spcPts val="127"/>
              </a:spcBef>
              <a:buSzPct val="60000"/>
              <a:buFont typeface="Arial"/>
              <a:buChar char="●"/>
              <a:tabLst>
                <a:tab pos="151548" algn="l"/>
              </a:tabLst>
            </a:pPr>
            <a:r>
              <a:rPr sz="1333" spc="167" dirty="0">
                <a:latin typeface="Calibri"/>
                <a:cs typeface="Calibri"/>
              </a:rPr>
              <a:t>Своевременное </a:t>
            </a:r>
            <a:r>
              <a:rPr sz="1333" spc="160" dirty="0">
                <a:latin typeface="Calibri"/>
                <a:cs typeface="Calibri"/>
              </a:rPr>
              <a:t>выявление </a:t>
            </a:r>
            <a:r>
              <a:rPr sz="1333" spc="167" dirty="0">
                <a:latin typeface="Calibri"/>
                <a:cs typeface="Calibri"/>
              </a:rPr>
              <a:t> </a:t>
            </a:r>
            <a:r>
              <a:rPr sz="1333" spc="40" dirty="0">
                <a:latin typeface="Century Gothic"/>
                <a:cs typeface="Century Gothic"/>
              </a:rPr>
              <a:t>аварийных</a:t>
            </a:r>
            <a:r>
              <a:rPr sz="1333" spc="27" dirty="0">
                <a:latin typeface="Century Gothic"/>
                <a:cs typeface="Century Gothic"/>
              </a:rPr>
              <a:t> </a:t>
            </a:r>
            <a:r>
              <a:rPr sz="1333" spc="20" dirty="0">
                <a:latin typeface="Century Gothic"/>
                <a:cs typeface="Century Gothic"/>
              </a:rPr>
              <a:t>ситуаций </a:t>
            </a:r>
            <a:r>
              <a:rPr sz="1333" spc="-20" dirty="0">
                <a:latin typeface="Century Gothic"/>
                <a:cs typeface="Century Gothic"/>
              </a:rPr>
              <a:t>на</a:t>
            </a:r>
            <a:r>
              <a:rPr sz="1333" spc="-33" dirty="0">
                <a:latin typeface="Century Gothic"/>
                <a:cs typeface="Century Gothic"/>
              </a:rPr>
              <a:t> </a:t>
            </a:r>
            <a:r>
              <a:rPr sz="1333" spc="13" dirty="0">
                <a:latin typeface="Century Gothic"/>
                <a:cs typeface="Century Gothic"/>
              </a:rPr>
              <a:t>всех</a:t>
            </a:r>
            <a:r>
              <a:rPr sz="1333" spc="-33" dirty="0">
                <a:latin typeface="Century Gothic"/>
                <a:cs typeface="Century Gothic"/>
              </a:rPr>
              <a:t> </a:t>
            </a:r>
            <a:r>
              <a:rPr sz="1333" spc="73" dirty="0">
                <a:latin typeface="Century Gothic"/>
                <a:cs typeface="Century Gothic"/>
              </a:rPr>
              <a:t>уровнях </a:t>
            </a:r>
            <a:r>
              <a:rPr sz="1333" spc="-347" dirty="0">
                <a:latin typeface="Century Gothic"/>
                <a:cs typeface="Century Gothic"/>
              </a:rPr>
              <a:t> </a:t>
            </a:r>
            <a:r>
              <a:rPr sz="1333" spc="-13" dirty="0">
                <a:latin typeface="Century Gothic"/>
                <a:cs typeface="Century Gothic"/>
              </a:rPr>
              <a:t>системы</a:t>
            </a:r>
            <a:endParaRPr sz="1333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0007" y="4728633"/>
            <a:ext cx="3252893" cy="426485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50703" marR="6773" indent="-134617">
              <a:spcBef>
                <a:spcPts val="127"/>
              </a:spcBef>
              <a:buSzPct val="60000"/>
              <a:buFont typeface="Arial"/>
              <a:buChar char="●"/>
              <a:tabLst>
                <a:tab pos="151548" algn="l"/>
              </a:tabLst>
            </a:pPr>
            <a:r>
              <a:rPr sz="1333" spc="180" dirty="0">
                <a:latin typeface="Calibri"/>
                <a:cs typeface="Calibri"/>
              </a:rPr>
              <a:t>Формирование</a:t>
            </a:r>
            <a:r>
              <a:rPr sz="1333" spc="33" dirty="0">
                <a:latin typeface="Calibri"/>
                <a:cs typeface="Calibri"/>
              </a:rPr>
              <a:t> </a:t>
            </a:r>
            <a:r>
              <a:rPr sz="1333" spc="67" dirty="0">
                <a:latin typeface="Century Gothic"/>
                <a:cs typeface="Century Gothic"/>
              </a:rPr>
              <a:t>визуальной</a:t>
            </a:r>
            <a:r>
              <a:rPr sz="1333" dirty="0">
                <a:latin typeface="Century Gothic"/>
                <a:cs typeface="Century Gothic"/>
              </a:rPr>
              <a:t> </a:t>
            </a:r>
            <a:r>
              <a:rPr sz="1333" spc="7" dirty="0">
                <a:latin typeface="Century Gothic"/>
                <a:cs typeface="Century Gothic"/>
              </a:rPr>
              <a:t>среды </a:t>
            </a:r>
            <a:r>
              <a:rPr sz="1333" spc="-347" dirty="0">
                <a:latin typeface="Century Gothic"/>
                <a:cs typeface="Century Gothic"/>
              </a:rPr>
              <a:t> </a:t>
            </a:r>
            <a:r>
              <a:rPr sz="1333" spc="-20" dirty="0">
                <a:latin typeface="Century Gothic"/>
                <a:cs typeface="Century Gothic"/>
              </a:rPr>
              <a:t>оператора</a:t>
            </a:r>
            <a:r>
              <a:rPr sz="1333" spc="13" dirty="0">
                <a:latin typeface="Century Gothic"/>
                <a:cs typeface="Century Gothic"/>
              </a:rPr>
              <a:t> </a:t>
            </a:r>
            <a:r>
              <a:rPr sz="1333" spc="-13" dirty="0">
                <a:latin typeface="Century Gothic"/>
                <a:cs typeface="Century Gothic"/>
              </a:rPr>
              <a:t>системы</a:t>
            </a:r>
            <a:r>
              <a:rPr sz="1333" spc="-7" dirty="0">
                <a:latin typeface="Century Gothic"/>
                <a:cs typeface="Century Gothic"/>
              </a:rPr>
              <a:t> </a:t>
            </a:r>
            <a:r>
              <a:rPr sz="1333" dirty="0">
                <a:latin typeface="Century Gothic"/>
                <a:cs typeface="Century Gothic"/>
              </a:rPr>
              <a:t>(диспетчера)</a:t>
            </a:r>
            <a:endParaRPr sz="1333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16704" y="1485392"/>
            <a:ext cx="3332480" cy="531898"/>
          </a:xfrm>
          <a:prstGeom prst="rect">
            <a:avLst/>
          </a:prstGeom>
          <a:solidFill>
            <a:srgbClr val="929CB3"/>
          </a:solidFill>
        </p:spPr>
        <p:txBody>
          <a:bodyPr vert="horz" wrap="square" lIns="0" tIns="79587" rIns="0" bIns="0" rtlCol="0">
            <a:spAutoFit/>
          </a:bodyPr>
          <a:lstStyle/>
          <a:p>
            <a:pPr marL="706102" marR="465655" indent="-231981">
              <a:spcBef>
                <a:spcPts val="627"/>
              </a:spcBef>
            </a:pPr>
            <a:r>
              <a:rPr sz="1467" b="1" spc="233" dirty="0">
                <a:solidFill>
                  <a:srgbClr val="FFFFFF"/>
                </a:solidFill>
                <a:latin typeface="Calibri"/>
                <a:cs typeface="Calibri"/>
              </a:rPr>
              <a:t>ДО</a:t>
            </a:r>
            <a:r>
              <a:rPr sz="1467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67" b="1" spc="173" dirty="0">
                <a:solidFill>
                  <a:srgbClr val="FFFFFF"/>
                </a:solidFill>
                <a:latin typeface="Calibri"/>
                <a:cs typeface="Calibri"/>
              </a:rPr>
              <a:t>75%</a:t>
            </a:r>
            <a:r>
              <a:rPr sz="1467" b="1" spc="4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67" b="1" spc="233" dirty="0">
                <a:solidFill>
                  <a:srgbClr val="FFFFFF"/>
                </a:solidFill>
                <a:latin typeface="Calibri"/>
                <a:cs typeface="Calibri"/>
              </a:rPr>
              <a:t>ЭКОНОМИИ</a:t>
            </a:r>
            <a:r>
              <a:rPr sz="1467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67" b="1" spc="280" dirty="0">
                <a:solidFill>
                  <a:srgbClr val="FFFFFF"/>
                </a:solidFill>
                <a:latin typeface="Calibri"/>
                <a:cs typeface="Calibri"/>
              </a:rPr>
              <a:t>НА </a:t>
            </a:r>
            <a:r>
              <a:rPr sz="1467" b="1" spc="-3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67" b="1" spc="253" dirty="0">
                <a:solidFill>
                  <a:srgbClr val="FFFFFF"/>
                </a:solidFill>
                <a:latin typeface="Calibri"/>
                <a:cs typeface="Calibri"/>
              </a:rPr>
              <a:t>ЭЛЕКТРОЭНЕРГИИ</a:t>
            </a:r>
            <a:endParaRPr sz="1467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25847" y="2492586"/>
            <a:ext cx="3342640" cy="426485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50703" marR="6773" indent="-134617">
              <a:spcBef>
                <a:spcPts val="127"/>
              </a:spcBef>
              <a:buSzPct val="60000"/>
              <a:buFont typeface="Arial"/>
              <a:buChar char="●"/>
              <a:tabLst>
                <a:tab pos="151548" algn="l"/>
              </a:tabLst>
            </a:pPr>
            <a:r>
              <a:rPr sz="1333" spc="180" dirty="0">
                <a:latin typeface="Calibri"/>
                <a:cs typeface="Calibri"/>
              </a:rPr>
              <a:t>Снижение</a:t>
            </a:r>
            <a:r>
              <a:rPr sz="1333" spc="80" dirty="0">
                <a:latin typeface="Calibri"/>
                <a:cs typeface="Calibri"/>
              </a:rPr>
              <a:t> </a:t>
            </a:r>
            <a:r>
              <a:rPr sz="1333" spc="20" dirty="0">
                <a:latin typeface="Century Gothic"/>
                <a:cs typeface="Century Gothic"/>
              </a:rPr>
              <a:t>потребляемой</a:t>
            </a:r>
            <a:r>
              <a:rPr sz="1333" spc="27" dirty="0">
                <a:latin typeface="Century Gothic"/>
                <a:cs typeface="Century Gothic"/>
              </a:rPr>
              <a:t> </a:t>
            </a:r>
            <a:r>
              <a:rPr sz="1333" spc="-20" dirty="0">
                <a:latin typeface="Century Gothic"/>
                <a:cs typeface="Century Gothic"/>
              </a:rPr>
              <a:t>системой </a:t>
            </a:r>
            <a:r>
              <a:rPr sz="1333" spc="-353" dirty="0">
                <a:latin typeface="Century Gothic"/>
                <a:cs typeface="Century Gothic"/>
              </a:rPr>
              <a:t> </a:t>
            </a:r>
            <a:r>
              <a:rPr sz="1333" spc="-13" dirty="0">
                <a:latin typeface="Century Gothic"/>
                <a:cs typeface="Century Gothic"/>
              </a:rPr>
              <a:t>мощности</a:t>
            </a:r>
            <a:endParaRPr sz="1333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25847" y="3102524"/>
            <a:ext cx="3289300" cy="426485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50703" marR="6773" indent="-134617">
              <a:spcBef>
                <a:spcPts val="127"/>
              </a:spcBef>
              <a:buSzPct val="60000"/>
              <a:buFont typeface="Arial"/>
              <a:buChar char="●"/>
              <a:tabLst>
                <a:tab pos="151548" algn="l"/>
              </a:tabLst>
            </a:pPr>
            <a:r>
              <a:rPr sz="1333" spc="152" dirty="0">
                <a:latin typeface="Calibri"/>
                <a:cs typeface="Calibri"/>
              </a:rPr>
              <a:t>Автоматическое</a:t>
            </a:r>
            <a:r>
              <a:rPr sz="1333" spc="67" dirty="0">
                <a:latin typeface="Calibri"/>
                <a:cs typeface="Calibri"/>
              </a:rPr>
              <a:t> </a:t>
            </a:r>
            <a:r>
              <a:rPr sz="1333" spc="160" dirty="0">
                <a:latin typeface="Calibri"/>
                <a:cs typeface="Calibri"/>
              </a:rPr>
              <a:t>отключение</a:t>
            </a:r>
            <a:r>
              <a:rPr sz="1333" spc="73" dirty="0">
                <a:latin typeface="Calibri"/>
                <a:cs typeface="Calibri"/>
              </a:rPr>
              <a:t> </a:t>
            </a:r>
            <a:r>
              <a:rPr sz="1333" spc="20" dirty="0">
                <a:latin typeface="Century Gothic"/>
                <a:cs typeface="Century Gothic"/>
              </a:rPr>
              <a:t>части </a:t>
            </a:r>
            <a:r>
              <a:rPr sz="1333" spc="-347" dirty="0">
                <a:latin typeface="Century Gothic"/>
                <a:cs typeface="Century Gothic"/>
              </a:rPr>
              <a:t> </a:t>
            </a:r>
            <a:r>
              <a:rPr sz="1333" spc="67" dirty="0">
                <a:latin typeface="Century Gothic"/>
                <a:cs typeface="Century Gothic"/>
              </a:rPr>
              <a:t>светильников</a:t>
            </a:r>
            <a:endParaRPr sz="1333"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25848" y="3712125"/>
            <a:ext cx="3362113" cy="631605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50703" marR="6773" indent="-134617" algn="just">
              <a:spcBef>
                <a:spcPts val="127"/>
              </a:spcBef>
              <a:buSzPct val="60000"/>
              <a:buFont typeface="Arial"/>
              <a:buChar char="●"/>
              <a:tabLst>
                <a:tab pos="151548" algn="l"/>
              </a:tabLst>
            </a:pPr>
            <a:r>
              <a:rPr sz="1333" spc="147" dirty="0">
                <a:latin typeface="Calibri"/>
                <a:cs typeface="Calibri"/>
              </a:rPr>
              <a:t>Диммирование: </a:t>
            </a:r>
            <a:r>
              <a:rPr sz="1333" spc="27" dirty="0">
                <a:latin typeface="Century Gothic"/>
                <a:cs typeface="Century Gothic"/>
              </a:rPr>
              <a:t>снижение </a:t>
            </a:r>
            <a:r>
              <a:rPr sz="1333" spc="47" dirty="0">
                <a:latin typeface="Century Gothic"/>
                <a:cs typeface="Century Gothic"/>
              </a:rPr>
              <a:t>яркости </a:t>
            </a:r>
            <a:r>
              <a:rPr sz="1333" spc="-353" dirty="0">
                <a:latin typeface="Century Gothic"/>
                <a:cs typeface="Century Gothic"/>
              </a:rPr>
              <a:t> </a:t>
            </a:r>
            <a:r>
              <a:rPr sz="1333" spc="60" dirty="0">
                <a:latin typeface="Century Gothic"/>
                <a:cs typeface="Century Gothic"/>
              </a:rPr>
              <a:t>при</a:t>
            </a:r>
            <a:r>
              <a:rPr sz="1333" spc="-13" dirty="0">
                <a:latin typeface="Century Gothic"/>
                <a:cs typeface="Century Gothic"/>
              </a:rPr>
              <a:t> </a:t>
            </a:r>
            <a:r>
              <a:rPr sz="1333" spc="33" dirty="0">
                <a:latin typeface="Century Gothic"/>
                <a:cs typeface="Century Gothic"/>
              </a:rPr>
              <a:t>падении</a:t>
            </a:r>
            <a:r>
              <a:rPr sz="1333" spc="7" dirty="0">
                <a:latin typeface="Century Gothic"/>
                <a:cs typeface="Century Gothic"/>
              </a:rPr>
              <a:t> </a:t>
            </a:r>
            <a:r>
              <a:rPr sz="1333" spc="20" dirty="0">
                <a:latin typeface="Century Gothic"/>
                <a:cs typeface="Century Gothic"/>
              </a:rPr>
              <a:t>транспортного</a:t>
            </a:r>
            <a:r>
              <a:rPr sz="1333" spc="33" dirty="0">
                <a:latin typeface="Century Gothic"/>
                <a:cs typeface="Century Gothic"/>
              </a:rPr>
              <a:t> </a:t>
            </a:r>
            <a:r>
              <a:rPr sz="1333" spc="13" dirty="0">
                <a:latin typeface="Century Gothic"/>
                <a:cs typeface="Century Gothic"/>
              </a:rPr>
              <a:t>потока </a:t>
            </a:r>
            <a:r>
              <a:rPr sz="1333" spc="-353" dirty="0">
                <a:latin typeface="Century Gothic"/>
                <a:cs typeface="Century Gothic"/>
              </a:rPr>
              <a:t> </a:t>
            </a:r>
            <a:r>
              <a:rPr sz="1333" spc="67" dirty="0">
                <a:latin typeface="Century Gothic"/>
                <a:cs typeface="Century Gothic"/>
              </a:rPr>
              <a:t>отдельных</a:t>
            </a:r>
            <a:r>
              <a:rPr sz="1333" spc="7" dirty="0">
                <a:latin typeface="Century Gothic"/>
                <a:cs typeface="Century Gothic"/>
              </a:rPr>
              <a:t> </a:t>
            </a:r>
            <a:r>
              <a:rPr sz="1333" spc="67" dirty="0">
                <a:latin typeface="Century Gothic"/>
                <a:cs typeface="Century Gothic"/>
              </a:rPr>
              <a:t>светильников</a:t>
            </a:r>
            <a:r>
              <a:rPr sz="1333" spc="53" dirty="0">
                <a:latin typeface="Century Gothic"/>
                <a:cs typeface="Century Gothic"/>
              </a:rPr>
              <a:t> </a:t>
            </a:r>
            <a:r>
              <a:rPr sz="1333" spc="87" dirty="0">
                <a:latin typeface="Century Gothic"/>
                <a:cs typeface="Century Gothic"/>
              </a:rPr>
              <a:t>или</a:t>
            </a:r>
            <a:r>
              <a:rPr sz="1333" spc="-13" dirty="0">
                <a:latin typeface="Century Gothic"/>
                <a:cs typeface="Century Gothic"/>
              </a:rPr>
              <a:t> </a:t>
            </a:r>
            <a:r>
              <a:rPr sz="1333" spc="67" dirty="0">
                <a:latin typeface="Century Gothic"/>
                <a:cs typeface="Century Gothic"/>
              </a:rPr>
              <a:t>групп</a:t>
            </a:r>
            <a:endParaRPr sz="1333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25847" y="4525433"/>
            <a:ext cx="3292687" cy="631605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50703" marR="6773" indent="-134617" algn="just">
              <a:spcBef>
                <a:spcPts val="127"/>
              </a:spcBef>
              <a:buSzPct val="60000"/>
              <a:buFont typeface="Arial"/>
              <a:buChar char="●"/>
              <a:tabLst>
                <a:tab pos="151548" algn="l"/>
              </a:tabLst>
            </a:pPr>
            <a:r>
              <a:rPr sz="1333" spc="173" dirty="0">
                <a:latin typeface="Calibri"/>
                <a:cs typeface="Calibri"/>
              </a:rPr>
              <a:t>Выявление</a:t>
            </a:r>
            <a:r>
              <a:rPr sz="1333" spc="67" dirty="0">
                <a:latin typeface="Calibri"/>
                <a:cs typeface="Calibri"/>
              </a:rPr>
              <a:t> </a:t>
            </a:r>
            <a:r>
              <a:rPr sz="1333" spc="33" dirty="0">
                <a:latin typeface="Century Gothic"/>
                <a:cs typeface="Century Gothic"/>
              </a:rPr>
              <a:t>несанкционированных </a:t>
            </a:r>
            <a:r>
              <a:rPr sz="1333" spc="-353" dirty="0">
                <a:latin typeface="Century Gothic"/>
                <a:cs typeface="Century Gothic"/>
              </a:rPr>
              <a:t> </a:t>
            </a:r>
            <a:r>
              <a:rPr sz="1333" spc="67" dirty="0">
                <a:latin typeface="Century Gothic"/>
                <a:cs typeface="Century Gothic"/>
              </a:rPr>
              <a:t>подключений</a:t>
            </a:r>
            <a:r>
              <a:rPr sz="1333" spc="-20" dirty="0">
                <a:latin typeface="Century Gothic"/>
                <a:cs typeface="Century Gothic"/>
              </a:rPr>
              <a:t> </a:t>
            </a:r>
            <a:r>
              <a:rPr sz="1333" spc="100" dirty="0">
                <a:latin typeface="Century Gothic"/>
                <a:cs typeface="Century Gothic"/>
              </a:rPr>
              <a:t>к</a:t>
            </a:r>
            <a:r>
              <a:rPr sz="1333" spc="-53" dirty="0">
                <a:latin typeface="Century Gothic"/>
                <a:cs typeface="Century Gothic"/>
              </a:rPr>
              <a:t> </a:t>
            </a:r>
            <a:r>
              <a:rPr sz="1333" spc="73" dirty="0">
                <a:latin typeface="Century Gothic"/>
                <a:cs typeface="Century Gothic"/>
              </a:rPr>
              <a:t>линиям</a:t>
            </a:r>
            <a:r>
              <a:rPr sz="1333" spc="-27" dirty="0">
                <a:latin typeface="Century Gothic"/>
                <a:cs typeface="Century Gothic"/>
              </a:rPr>
              <a:t> </a:t>
            </a:r>
            <a:r>
              <a:rPr sz="1333" spc="27" dirty="0">
                <a:latin typeface="Century Gothic"/>
                <a:cs typeface="Century Gothic"/>
              </a:rPr>
              <a:t>наружного </a:t>
            </a:r>
            <a:r>
              <a:rPr sz="1333" spc="-353" dirty="0">
                <a:latin typeface="Century Gothic"/>
                <a:cs typeface="Century Gothic"/>
              </a:rPr>
              <a:t> </a:t>
            </a:r>
            <a:r>
              <a:rPr sz="1333" spc="20" dirty="0">
                <a:latin typeface="Century Gothic"/>
                <a:cs typeface="Century Gothic"/>
              </a:rPr>
              <a:t>освещения</a:t>
            </a:r>
            <a:endParaRPr sz="1333">
              <a:latin typeface="Century Gothic"/>
              <a:cs typeface="Century Gothic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503920" y="1485392"/>
            <a:ext cx="3298613" cy="531898"/>
          </a:xfrm>
          <a:prstGeom prst="rect">
            <a:avLst/>
          </a:prstGeom>
          <a:solidFill>
            <a:srgbClr val="5D6376"/>
          </a:solidFill>
        </p:spPr>
        <p:txBody>
          <a:bodyPr vert="horz" wrap="square" lIns="0" tIns="79587" rIns="0" bIns="0" rtlCol="0">
            <a:spAutoFit/>
          </a:bodyPr>
          <a:lstStyle/>
          <a:p>
            <a:pPr marL="789074" marR="441949" indent="-336118">
              <a:spcBef>
                <a:spcPts val="627"/>
              </a:spcBef>
            </a:pPr>
            <a:r>
              <a:rPr sz="1467" b="1" spc="233" dirty="0">
                <a:solidFill>
                  <a:srgbClr val="FFFFFF"/>
                </a:solidFill>
                <a:latin typeface="Calibri"/>
                <a:cs typeface="Calibri"/>
              </a:rPr>
              <a:t>ДО</a:t>
            </a:r>
            <a:r>
              <a:rPr sz="1467" b="1" spc="4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67" b="1" spc="200" dirty="0">
                <a:solidFill>
                  <a:srgbClr val="FFFFFF"/>
                </a:solidFill>
                <a:latin typeface="Calibri"/>
                <a:cs typeface="Calibri"/>
              </a:rPr>
              <a:t>50%</a:t>
            </a:r>
            <a:r>
              <a:rPr sz="1467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67" b="1" spc="233" dirty="0">
                <a:solidFill>
                  <a:srgbClr val="FFFFFF"/>
                </a:solidFill>
                <a:latin typeface="Calibri"/>
                <a:cs typeface="Calibri"/>
              </a:rPr>
              <a:t>ЭКОНОМИИ</a:t>
            </a:r>
            <a:r>
              <a:rPr sz="1467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67" b="1" spc="280" dirty="0">
                <a:solidFill>
                  <a:srgbClr val="FFFFFF"/>
                </a:solidFill>
                <a:latin typeface="Calibri"/>
                <a:cs typeface="Calibri"/>
              </a:rPr>
              <a:t>НА </a:t>
            </a:r>
            <a:r>
              <a:rPr sz="1467" b="1" spc="-3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67" b="1" spc="253" dirty="0">
                <a:solidFill>
                  <a:srgbClr val="FFFFFF"/>
                </a:solidFill>
                <a:latin typeface="Calibri"/>
                <a:cs typeface="Calibri"/>
              </a:rPr>
              <a:t>ЭКСПЛУАТАЦИИ</a:t>
            </a:r>
            <a:endParaRPr sz="1467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69885" y="2492586"/>
            <a:ext cx="2818553" cy="426485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50703" indent="-134617">
              <a:spcBef>
                <a:spcPts val="127"/>
              </a:spcBef>
              <a:buSzPct val="60000"/>
              <a:buFont typeface="Arial"/>
              <a:buChar char="●"/>
              <a:tabLst>
                <a:tab pos="151548" algn="l"/>
              </a:tabLst>
            </a:pPr>
            <a:r>
              <a:rPr sz="1333" spc="173" dirty="0">
                <a:latin typeface="Calibri"/>
                <a:cs typeface="Calibri"/>
              </a:rPr>
              <a:t>Выявление</a:t>
            </a:r>
            <a:r>
              <a:rPr sz="1333" spc="107" dirty="0">
                <a:latin typeface="Calibri"/>
                <a:cs typeface="Calibri"/>
              </a:rPr>
              <a:t> </a:t>
            </a:r>
            <a:r>
              <a:rPr sz="1333" spc="60" dirty="0">
                <a:latin typeface="Century Gothic"/>
                <a:cs typeface="Century Gothic"/>
              </a:rPr>
              <a:t>конкретных</a:t>
            </a:r>
            <a:r>
              <a:rPr sz="1333" spc="-7" dirty="0">
                <a:latin typeface="Century Gothic"/>
                <a:cs typeface="Century Gothic"/>
              </a:rPr>
              <a:t> </a:t>
            </a:r>
            <a:r>
              <a:rPr sz="1333" spc="60" dirty="0">
                <a:latin typeface="Century Gothic"/>
                <a:cs typeface="Century Gothic"/>
              </a:rPr>
              <a:t>точек</a:t>
            </a:r>
            <a:endParaRPr sz="1333">
              <a:latin typeface="Century Gothic"/>
              <a:cs typeface="Century Gothic"/>
            </a:endParaRPr>
          </a:p>
          <a:p>
            <a:pPr marL="150703"/>
            <a:r>
              <a:rPr sz="1333" spc="7" dirty="0">
                <a:latin typeface="Century Gothic"/>
                <a:cs typeface="Century Gothic"/>
              </a:rPr>
              <a:t>аварий</a:t>
            </a:r>
            <a:endParaRPr sz="1333">
              <a:latin typeface="Century Gothic"/>
              <a:cs typeface="Century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69885" y="3102525"/>
            <a:ext cx="3113193" cy="836725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50703" marR="6773" indent="-134617">
              <a:spcBef>
                <a:spcPts val="127"/>
              </a:spcBef>
              <a:buSzPct val="60000"/>
              <a:buFont typeface="Arial"/>
              <a:buChar char="●"/>
              <a:tabLst>
                <a:tab pos="151548" algn="l"/>
              </a:tabLst>
            </a:pPr>
            <a:r>
              <a:rPr sz="1333" spc="160" dirty="0">
                <a:latin typeface="Calibri"/>
                <a:cs typeface="Calibri"/>
              </a:rPr>
              <a:t>Возможность </a:t>
            </a:r>
            <a:r>
              <a:rPr sz="1333" spc="152" dirty="0">
                <a:latin typeface="Calibri"/>
                <a:cs typeface="Calibri"/>
              </a:rPr>
              <a:t>контроля </a:t>
            </a:r>
            <a:r>
              <a:rPr sz="1333" spc="40" dirty="0">
                <a:latin typeface="Century Gothic"/>
                <a:cs typeface="Century Gothic"/>
              </a:rPr>
              <a:t>выхода </a:t>
            </a:r>
            <a:r>
              <a:rPr sz="1333" spc="47" dirty="0">
                <a:latin typeface="Century Gothic"/>
                <a:cs typeface="Century Gothic"/>
              </a:rPr>
              <a:t> </a:t>
            </a:r>
            <a:r>
              <a:rPr sz="1333" spc="67" dirty="0">
                <a:latin typeface="Century Gothic"/>
                <a:cs typeface="Century Gothic"/>
              </a:rPr>
              <a:t>светильников</a:t>
            </a:r>
            <a:r>
              <a:rPr sz="1333" spc="33" dirty="0">
                <a:latin typeface="Century Gothic"/>
                <a:cs typeface="Century Gothic"/>
              </a:rPr>
              <a:t> </a:t>
            </a:r>
            <a:r>
              <a:rPr sz="1333" spc="113" dirty="0">
                <a:latin typeface="Century Gothic"/>
                <a:cs typeface="Century Gothic"/>
              </a:rPr>
              <a:t>из</a:t>
            </a:r>
            <a:r>
              <a:rPr sz="1333" spc="-13" dirty="0">
                <a:latin typeface="Century Gothic"/>
                <a:cs typeface="Century Gothic"/>
              </a:rPr>
              <a:t> </a:t>
            </a:r>
            <a:r>
              <a:rPr sz="1333" spc="33" dirty="0">
                <a:latin typeface="Century Gothic"/>
                <a:cs typeface="Century Gothic"/>
              </a:rPr>
              <a:t>строя</a:t>
            </a:r>
            <a:r>
              <a:rPr sz="1333" spc="-20" dirty="0">
                <a:latin typeface="Century Gothic"/>
                <a:cs typeface="Century Gothic"/>
              </a:rPr>
              <a:t> </a:t>
            </a:r>
            <a:r>
              <a:rPr sz="1333" spc="180" dirty="0">
                <a:latin typeface="Century Gothic"/>
                <a:cs typeface="Century Gothic"/>
              </a:rPr>
              <a:t>в</a:t>
            </a:r>
            <a:r>
              <a:rPr sz="1333" spc="-13" dirty="0">
                <a:latin typeface="Century Gothic"/>
                <a:cs typeface="Century Gothic"/>
              </a:rPr>
              <a:t> режиме </a:t>
            </a:r>
            <a:r>
              <a:rPr sz="1333" spc="-353" dirty="0">
                <a:latin typeface="Century Gothic"/>
                <a:cs typeface="Century Gothic"/>
              </a:rPr>
              <a:t> </a:t>
            </a:r>
            <a:r>
              <a:rPr sz="1333" spc="53" dirty="0">
                <a:latin typeface="Century Gothic"/>
                <a:cs typeface="Century Gothic"/>
              </a:rPr>
              <a:t>он</a:t>
            </a:r>
            <a:r>
              <a:rPr sz="1333" spc="40" dirty="0">
                <a:latin typeface="Century Gothic"/>
                <a:cs typeface="Century Gothic"/>
              </a:rPr>
              <a:t>л</a:t>
            </a:r>
            <a:r>
              <a:rPr sz="1333" spc="-147" dirty="0">
                <a:latin typeface="Century Gothic"/>
                <a:cs typeface="Century Gothic"/>
              </a:rPr>
              <a:t>а</a:t>
            </a:r>
            <a:r>
              <a:rPr sz="1333" spc="93" dirty="0">
                <a:latin typeface="Century Gothic"/>
                <a:cs typeface="Century Gothic"/>
              </a:rPr>
              <a:t>йн</a:t>
            </a:r>
            <a:r>
              <a:rPr sz="1333" spc="27" dirty="0">
                <a:latin typeface="Century Gothic"/>
                <a:cs typeface="Century Gothic"/>
              </a:rPr>
              <a:t> </a:t>
            </a:r>
            <a:r>
              <a:rPr sz="1333" spc="-120" dirty="0">
                <a:latin typeface="Century Gothic"/>
                <a:cs typeface="Century Gothic"/>
              </a:rPr>
              <a:t>с</a:t>
            </a:r>
            <a:r>
              <a:rPr sz="1333" spc="-20" dirty="0">
                <a:latin typeface="Century Gothic"/>
                <a:cs typeface="Century Gothic"/>
              </a:rPr>
              <a:t> </a:t>
            </a:r>
            <a:r>
              <a:rPr sz="1333" spc="13" dirty="0">
                <a:latin typeface="Century Gothic"/>
                <a:cs typeface="Century Gothic"/>
              </a:rPr>
              <a:t>у</a:t>
            </a:r>
            <a:r>
              <a:rPr sz="1333" spc="-20" dirty="0">
                <a:latin typeface="Century Gothic"/>
                <a:cs typeface="Century Gothic"/>
              </a:rPr>
              <a:t>к</a:t>
            </a:r>
            <a:r>
              <a:rPr sz="1333" spc="-33" dirty="0">
                <a:latin typeface="Century Gothic"/>
                <a:cs typeface="Century Gothic"/>
              </a:rPr>
              <a:t>а</a:t>
            </a:r>
            <a:r>
              <a:rPr sz="1333" spc="133" dirty="0">
                <a:latin typeface="Century Gothic"/>
                <a:cs typeface="Century Gothic"/>
              </a:rPr>
              <a:t>з</a:t>
            </a:r>
            <a:r>
              <a:rPr sz="1333" spc="-147" dirty="0">
                <a:latin typeface="Century Gothic"/>
                <a:cs typeface="Century Gothic"/>
              </a:rPr>
              <a:t>а</a:t>
            </a:r>
            <a:r>
              <a:rPr sz="1333" spc="47" dirty="0">
                <a:latin typeface="Century Gothic"/>
                <a:cs typeface="Century Gothic"/>
              </a:rPr>
              <a:t>ни</a:t>
            </a:r>
            <a:r>
              <a:rPr sz="1333" spc="40" dirty="0">
                <a:latin typeface="Century Gothic"/>
                <a:cs typeface="Century Gothic"/>
              </a:rPr>
              <a:t>е</a:t>
            </a:r>
            <a:r>
              <a:rPr sz="1333" spc="-127" dirty="0">
                <a:latin typeface="Century Gothic"/>
                <a:cs typeface="Century Gothic"/>
              </a:rPr>
              <a:t>м</a:t>
            </a:r>
            <a:r>
              <a:rPr sz="1333" spc="33" dirty="0">
                <a:latin typeface="Century Gothic"/>
                <a:cs typeface="Century Gothic"/>
              </a:rPr>
              <a:t> </a:t>
            </a:r>
            <a:r>
              <a:rPr sz="1333" spc="-147" dirty="0">
                <a:latin typeface="Century Gothic"/>
                <a:cs typeface="Century Gothic"/>
              </a:rPr>
              <a:t>а</a:t>
            </a:r>
            <a:r>
              <a:rPr sz="1333" dirty="0">
                <a:latin typeface="Century Gothic"/>
                <a:cs typeface="Century Gothic"/>
              </a:rPr>
              <a:t>др</a:t>
            </a:r>
            <a:r>
              <a:rPr sz="1333" spc="-7" dirty="0">
                <a:latin typeface="Century Gothic"/>
                <a:cs typeface="Century Gothic"/>
              </a:rPr>
              <a:t>е</a:t>
            </a:r>
            <a:r>
              <a:rPr sz="1333" spc="-120" dirty="0">
                <a:latin typeface="Century Gothic"/>
                <a:cs typeface="Century Gothic"/>
              </a:rPr>
              <a:t>с</a:t>
            </a:r>
            <a:r>
              <a:rPr sz="1333" spc="-87" dirty="0">
                <a:latin typeface="Century Gothic"/>
                <a:cs typeface="Century Gothic"/>
              </a:rPr>
              <a:t>а  </a:t>
            </a:r>
            <a:r>
              <a:rPr sz="1333" spc="20" dirty="0">
                <a:latin typeface="Century Gothic"/>
                <a:cs typeface="Century Gothic"/>
              </a:rPr>
              <a:t>расположения</a:t>
            </a:r>
            <a:endParaRPr sz="1333">
              <a:latin typeface="Century Gothic"/>
              <a:cs typeface="Century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469884" y="4119034"/>
            <a:ext cx="3168227" cy="426485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50703" marR="6773" indent="-134617">
              <a:spcBef>
                <a:spcPts val="127"/>
              </a:spcBef>
              <a:buSzPct val="60000"/>
              <a:buFont typeface="Times New Roman"/>
              <a:buChar char="●"/>
              <a:tabLst>
                <a:tab pos="151548" algn="l"/>
              </a:tabLst>
            </a:pPr>
            <a:r>
              <a:rPr sz="1333" spc="173" dirty="0">
                <a:latin typeface="Calibri"/>
                <a:cs typeface="Calibri"/>
              </a:rPr>
              <a:t>Сокращение</a:t>
            </a:r>
            <a:r>
              <a:rPr sz="1333" spc="60" dirty="0">
                <a:latin typeface="Calibri"/>
                <a:cs typeface="Calibri"/>
              </a:rPr>
              <a:t> </a:t>
            </a:r>
            <a:r>
              <a:rPr sz="1333" spc="147" dirty="0">
                <a:latin typeface="Calibri"/>
                <a:cs typeface="Calibri"/>
              </a:rPr>
              <a:t>расходов</a:t>
            </a:r>
            <a:r>
              <a:rPr sz="1333" spc="73" dirty="0">
                <a:latin typeface="Calibri"/>
                <a:cs typeface="Calibri"/>
              </a:rPr>
              <a:t> </a:t>
            </a:r>
            <a:r>
              <a:rPr sz="1333" spc="33" dirty="0">
                <a:latin typeface="Century Gothic"/>
                <a:cs typeface="Century Gothic"/>
              </a:rPr>
              <a:t>по</a:t>
            </a:r>
            <a:r>
              <a:rPr sz="1333" spc="-7" dirty="0">
                <a:latin typeface="Century Gothic"/>
                <a:cs typeface="Century Gothic"/>
              </a:rPr>
              <a:t> </a:t>
            </a:r>
            <a:r>
              <a:rPr sz="1333" spc="-33" dirty="0">
                <a:latin typeface="Century Gothic"/>
                <a:cs typeface="Century Gothic"/>
              </a:rPr>
              <a:t>замене, </a:t>
            </a:r>
            <a:r>
              <a:rPr sz="1333" spc="-347" dirty="0">
                <a:latin typeface="Century Gothic"/>
                <a:cs typeface="Century Gothic"/>
              </a:rPr>
              <a:t> </a:t>
            </a:r>
            <a:r>
              <a:rPr sz="1333" spc="47" dirty="0">
                <a:latin typeface="Century Gothic"/>
                <a:cs typeface="Century Gothic"/>
              </a:rPr>
              <a:t>утилизации,</a:t>
            </a:r>
            <a:r>
              <a:rPr sz="1333" spc="40" dirty="0">
                <a:latin typeface="Century Gothic"/>
                <a:cs typeface="Century Gothic"/>
              </a:rPr>
              <a:t> </a:t>
            </a:r>
            <a:r>
              <a:rPr sz="1333" spc="27" dirty="0">
                <a:latin typeface="Century Gothic"/>
                <a:cs typeface="Century Gothic"/>
              </a:rPr>
              <a:t>обслуживанию</a:t>
            </a:r>
            <a:endParaRPr sz="1333">
              <a:latin typeface="Century Gothic"/>
              <a:cs typeface="Century Gothic"/>
            </a:endParaRPr>
          </a:p>
        </p:txBody>
      </p:sp>
      <p:sp>
        <p:nvSpPr>
          <p:cNvPr id="17" name="object 17"/>
          <p:cNvSpPr/>
          <p:nvPr/>
        </p:nvSpPr>
        <p:spPr>
          <a:xfrm flipV="1">
            <a:off x="428751" y="6357257"/>
            <a:ext cx="8297238" cy="47606"/>
          </a:xfrm>
          <a:custGeom>
            <a:avLst/>
            <a:gdLst/>
            <a:ahLst/>
            <a:cxnLst/>
            <a:rect l="l" t="t" r="r" b="b"/>
            <a:pathLst>
              <a:path w="7124700">
                <a:moveTo>
                  <a:pt x="0" y="0"/>
                </a:moveTo>
                <a:lnTo>
                  <a:pt x="7124700" y="0"/>
                </a:lnTo>
              </a:path>
            </a:pathLst>
          </a:custGeom>
          <a:ln w="9144">
            <a:solidFill>
              <a:srgbClr val="DA4B37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8" name="object 18"/>
          <p:cNvSpPr txBox="1"/>
          <p:nvPr/>
        </p:nvSpPr>
        <p:spPr>
          <a:xfrm>
            <a:off x="9911412" y="5846233"/>
            <a:ext cx="1132840" cy="18131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067" spc="7" dirty="0">
                <a:solidFill>
                  <a:srgbClr val="DA4B37"/>
                </a:solidFill>
                <a:latin typeface="Century Gothic"/>
                <a:cs typeface="Century Gothic"/>
              </a:rPr>
              <a:t>Наш</a:t>
            </a:r>
            <a:r>
              <a:rPr sz="1067" spc="80" dirty="0">
                <a:solidFill>
                  <a:srgbClr val="DA4B37"/>
                </a:solidFill>
                <a:latin typeface="Century Gothic"/>
                <a:cs typeface="Century Gothic"/>
              </a:rPr>
              <a:t>и</a:t>
            </a:r>
            <a:r>
              <a:rPr sz="1067" spc="-27" dirty="0">
                <a:solidFill>
                  <a:srgbClr val="DA4B37"/>
                </a:solidFill>
                <a:latin typeface="Century Gothic"/>
                <a:cs typeface="Century Gothic"/>
              </a:rPr>
              <a:t> </a:t>
            </a:r>
            <a:r>
              <a:rPr sz="1067" spc="-13" dirty="0">
                <a:solidFill>
                  <a:srgbClr val="DA4B37"/>
                </a:solidFill>
                <a:latin typeface="Century Gothic"/>
                <a:cs typeface="Century Gothic"/>
              </a:rPr>
              <a:t>р</a:t>
            </a:r>
            <a:r>
              <a:rPr sz="1067" spc="-20" dirty="0">
                <a:solidFill>
                  <a:srgbClr val="DA4B37"/>
                </a:solidFill>
                <a:latin typeface="Century Gothic"/>
                <a:cs typeface="Century Gothic"/>
              </a:rPr>
              <a:t>еш</a:t>
            </a:r>
            <a:r>
              <a:rPr sz="1067" spc="-40" dirty="0">
                <a:solidFill>
                  <a:srgbClr val="DA4B37"/>
                </a:solidFill>
                <a:latin typeface="Century Gothic"/>
                <a:cs typeface="Century Gothic"/>
              </a:rPr>
              <a:t>е</a:t>
            </a:r>
            <a:r>
              <a:rPr sz="1067" spc="73" dirty="0">
                <a:solidFill>
                  <a:srgbClr val="DA4B37"/>
                </a:solidFill>
                <a:latin typeface="Century Gothic"/>
                <a:cs typeface="Century Gothic"/>
              </a:rPr>
              <a:t>н</a:t>
            </a:r>
            <a:r>
              <a:rPr sz="1067" spc="127" dirty="0">
                <a:solidFill>
                  <a:srgbClr val="DA4B37"/>
                </a:solidFill>
                <a:latin typeface="Century Gothic"/>
                <a:cs typeface="Century Gothic"/>
              </a:rPr>
              <a:t>ия</a:t>
            </a:r>
            <a:endParaRPr sz="1067">
              <a:latin typeface="Century Gothic"/>
              <a:cs typeface="Century Gothic"/>
            </a:endParaRPr>
          </a:p>
        </p:txBody>
      </p:sp>
      <p:sp>
        <p:nvSpPr>
          <p:cNvPr id="19" name="object 128"/>
          <p:cNvSpPr/>
          <p:nvPr/>
        </p:nvSpPr>
        <p:spPr>
          <a:xfrm>
            <a:off x="9922601" y="6535920"/>
            <a:ext cx="351859" cy="235510"/>
          </a:xfrm>
          <a:custGeom>
            <a:avLst/>
            <a:gdLst/>
            <a:ahLst/>
            <a:cxnLst/>
            <a:rect l="l" t="t" r="r" b="b"/>
            <a:pathLst>
              <a:path w="308610" h="259715">
                <a:moveTo>
                  <a:pt x="150428" y="0"/>
                </a:moveTo>
                <a:lnTo>
                  <a:pt x="96033" y="5643"/>
                </a:lnTo>
                <a:lnTo>
                  <a:pt x="52470" y="22565"/>
                </a:lnTo>
                <a:lnTo>
                  <a:pt x="21535" y="49248"/>
                </a:lnTo>
                <a:lnTo>
                  <a:pt x="5013" y="84164"/>
                </a:lnTo>
                <a:lnTo>
                  <a:pt x="68411" y="88106"/>
                </a:lnTo>
                <a:lnTo>
                  <a:pt x="72933" y="80463"/>
                </a:lnTo>
                <a:lnTo>
                  <a:pt x="79334" y="73646"/>
                </a:lnTo>
                <a:lnTo>
                  <a:pt x="122045" y="55382"/>
                </a:lnTo>
                <a:lnTo>
                  <a:pt x="150428" y="53009"/>
                </a:lnTo>
                <a:lnTo>
                  <a:pt x="167194" y="53837"/>
                </a:lnTo>
                <a:lnTo>
                  <a:pt x="208094" y="66262"/>
                </a:lnTo>
                <a:lnTo>
                  <a:pt x="238535" y="103154"/>
                </a:lnTo>
                <a:lnTo>
                  <a:pt x="119984" y="103154"/>
                </a:lnTo>
                <a:lnTo>
                  <a:pt x="119984" y="151858"/>
                </a:lnTo>
                <a:lnTo>
                  <a:pt x="239608" y="151858"/>
                </a:lnTo>
                <a:lnTo>
                  <a:pt x="234985" y="163889"/>
                </a:lnTo>
                <a:lnTo>
                  <a:pt x="208626" y="191794"/>
                </a:lnTo>
                <a:lnTo>
                  <a:pt x="164541" y="205394"/>
                </a:lnTo>
                <a:lnTo>
                  <a:pt x="146135" y="206301"/>
                </a:lnTo>
                <a:lnTo>
                  <a:pt x="130394" y="205617"/>
                </a:lnTo>
                <a:lnTo>
                  <a:pt x="92052" y="195375"/>
                </a:lnTo>
                <a:lnTo>
                  <a:pt x="63751" y="167262"/>
                </a:lnTo>
                <a:lnTo>
                  <a:pt x="0" y="170484"/>
                </a:lnTo>
                <a:lnTo>
                  <a:pt x="15446" y="208451"/>
                </a:lnTo>
                <a:lnTo>
                  <a:pt x="45305" y="236390"/>
                </a:lnTo>
                <a:lnTo>
                  <a:pt x="89048" y="253578"/>
                </a:lnTo>
                <a:lnTo>
                  <a:pt x="146135" y="259308"/>
                </a:lnTo>
                <a:lnTo>
                  <a:pt x="182474" y="257148"/>
                </a:lnTo>
                <a:lnTo>
                  <a:pt x="242195" y="239866"/>
                </a:lnTo>
                <a:lnTo>
                  <a:pt x="284143" y="205841"/>
                </a:lnTo>
                <a:lnTo>
                  <a:pt x="305363" y="158298"/>
                </a:lnTo>
                <a:lnTo>
                  <a:pt x="308015" y="129658"/>
                </a:lnTo>
                <a:lnTo>
                  <a:pt x="305430" y="101012"/>
                </a:lnTo>
                <a:lnTo>
                  <a:pt x="284748" y="53465"/>
                </a:lnTo>
                <a:lnTo>
                  <a:pt x="243872" y="19440"/>
                </a:lnTo>
                <a:lnTo>
                  <a:pt x="185763" y="2160"/>
                </a:lnTo>
                <a:lnTo>
                  <a:pt x="150428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20" name="object 129"/>
          <p:cNvSpPr/>
          <p:nvPr/>
        </p:nvSpPr>
        <p:spPr>
          <a:xfrm>
            <a:off x="10334366" y="6675836"/>
            <a:ext cx="74571" cy="90979"/>
          </a:xfrm>
          <a:custGeom>
            <a:avLst/>
            <a:gdLst/>
            <a:ahLst/>
            <a:cxnLst/>
            <a:rect l="l" t="t" r="r" b="b"/>
            <a:pathLst>
              <a:path w="65405" h="100330">
                <a:moveTo>
                  <a:pt x="0" y="100329"/>
                </a:moveTo>
                <a:lnTo>
                  <a:pt x="65189" y="100329"/>
                </a:lnTo>
                <a:lnTo>
                  <a:pt x="65189" y="0"/>
                </a:lnTo>
                <a:lnTo>
                  <a:pt x="0" y="0"/>
                </a:lnTo>
                <a:lnTo>
                  <a:pt x="0" y="100329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21" name="object 130"/>
          <p:cNvSpPr/>
          <p:nvPr/>
        </p:nvSpPr>
        <p:spPr>
          <a:xfrm>
            <a:off x="10334365" y="6539942"/>
            <a:ext cx="327244" cy="226873"/>
          </a:xfrm>
          <a:custGeom>
            <a:avLst/>
            <a:gdLst/>
            <a:ahLst/>
            <a:cxnLst/>
            <a:rect l="l" t="t" r="r" b="b"/>
            <a:pathLst>
              <a:path w="287019" h="250190">
                <a:moveTo>
                  <a:pt x="286880" y="0"/>
                </a:moveTo>
                <a:lnTo>
                  <a:pt x="221703" y="0"/>
                </a:lnTo>
                <a:lnTo>
                  <a:pt x="221703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03" y="149860"/>
                </a:lnTo>
                <a:lnTo>
                  <a:pt x="221703" y="250190"/>
                </a:lnTo>
                <a:lnTo>
                  <a:pt x="286880" y="250190"/>
                </a:lnTo>
                <a:lnTo>
                  <a:pt x="286880" y="149860"/>
                </a:lnTo>
                <a:lnTo>
                  <a:pt x="286880" y="96520"/>
                </a:lnTo>
                <a:lnTo>
                  <a:pt x="286880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22" name="object 131"/>
          <p:cNvSpPr/>
          <p:nvPr/>
        </p:nvSpPr>
        <p:spPr>
          <a:xfrm>
            <a:off x="10732907" y="6539942"/>
            <a:ext cx="292492" cy="226873"/>
          </a:xfrm>
          <a:custGeom>
            <a:avLst/>
            <a:gdLst/>
            <a:ahLst/>
            <a:cxnLst/>
            <a:rect l="l" t="t" r="r" b="b"/>
            <a:pathLst>
              <a:path w="256539" h="250190">
                <a:moveTo>
                  <a:pt x="256095" y="199390"/>
                </a:moveTo>
                <a:lnTo>
                  <a:pt x="65189" y="199390"/>
                </a:lnTo>
                <a:lnTo>
                  <a:pt x="65189" y="147320"/>
                </a:lnTo>
                <a:lnTo>
                  <a:pt x="209524" y="147320"/>
                </a:lnTo>
                <a:lnTo>
                  <a:pt x="209524" y="99060"/>
                </a:lnTo>
                <a:lnTo>
                  <a:pt x="65189" y="99060"/>
                </a:lnTo>
                <a:lnTo>
                  <a:pt x="65189" y="50800"/>
                </a:lnTo>
                <a:lnTo>
                  <a:pt x="248920" y="50800"/>
                </a:lnTo>
                <a:lnTo>
                  <a:pt x="248920" y="0"/>
                </a:lnTo>
                <a:lnTo>
                  <a:pt x="0" y="0"/>
                </a:lnTo>
                <a:lnTo>
                  <a:pt x="0" y="50800"/>
                </a:lnTo>
                <a:lnTo>
                  <a:pt x="0" y="99060"/>
                </a:lnTo>
                <a:lnTo>
                  <a:pt x="0" y="147320"/>
                </a:lnTo>
                <a:lnTo>
                  <a:pt x="0" y="199390"/>
                </a:lnTo>
                <a:lnTo>
                  <a:pt x="0" y="250190"/>
                </a:lnTo>
                <a:lnTo>
                  <a:pt x="256095" y="250190"/>
                </a:lnTo>
                <a:lnTo>
                  <a:pt x="256095" y="19939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23" name="object 132"/>
          <p:cNvSpPr/>
          <p:nvPr/>
        </p:nvSpPr>
        <p:spPr>
          <a:xfrm>
            <a:off x="11079611" y="6539822"/>
            <a:ext cx="310592" cy="227448"/>
          </a:xfrm>
          <a:custGeom>
            <a:avLst/>
            <a:gdLst/>
            <a:ahLst/>
            <a:cxnLst/>
            <a:rect l="l" t="t" r="r" b="b"/>
            <a:pathLst>
              <a:path w="272414" h="250825">
                <a:moveTo>
                  <a:pt x="171197" y="0"/>
                </a:moveTo>
                <a:lnTo>
                  <a:pt x="0" y="0"/>
                </a:lnTo>
                <a:lnTo>
                  <a:pt x="0" y="250704"/>
                </a:lnTo>
                <a:lnTo>
                  <a:pt x="65187" y="250704"/>
                </a:lnTo>
                <a:lnTo>
                  <a:pt x="65187" y="162245"/>
                </a:lnTo>
                <a:lnTo>
                  <a:pt x="171197" y="162245"/>
                </a:lnTo>
                <a:lnTo>
                  <a:pt x="212658" y="157453"/>
                </a:lnTo>
                <a:lnTo>
                  <a:pt x="256531" y="132123"/>
                </a:lnTo>
                <a:lnTo>
                  <a:pt x="266990" y="112101"/>
                </a:lnTo>
                <a:lnTo>
                  <a:pt x="65187" y="112101"/>
                </a:lnTo>
                <a:lnTo>
                  <a:pt x="65187" y="53362"/>
                </a:lnTo>
                <a:lnTo>
                  <a:pt x="266890" y="53362"/>
                </a:lnTo>
                <a:lnTo>
                  <a:pt x="264766" y="46648"/>
                </a:lnTo>
                <a:lnTo>
                  <a:pt x="228417" y="11681"/>
                </a:lnTo>
                <a:lnTo>
                  <a:pt x="192242" y="1297"/>
                </a:lnTo>
                <a:lnTo>
                  <a:pt x="171197" y="0"/>
                </a:lnTo>
                <a:close/>
              </a:path>
              <a:path w="272414" h="250825">
                <a:moveTo>
                  <a:pt x="266890" y="53362"/>
                </a:moveTo>
                <a:lnTo>
                  <a:pt x="167979" y="53362"/>
                </a:lnTo>
                <a:lnTo>
                  <a:pt x="176462" y="53822"/>
                </a:lnTo>
                <a:lnTo>
                  <a:pt x="184004" y="55200"/>
                </a:lnTo>
                <a:lnTo>
                  <a:pt x="190607" y="57495"/>
                </a:lnTo>
                <a:lnTo>
                  <a:pt x="196270" y="60707"/>
                </a:lnTo>
                <a:lnTo>
                  <a:pt x="203197" y="65603"/>
                </a:lnTo>
                <a:lnTo>
                  <a:pt x="206660" y="72943"/>
                </a:lnTo>
                <a:lnTo>
                  <a:pt x="206660" y="92287"/>
                </a:lnTo>
                <a:lnTo>
                  <a:pt x="167979" y="112101"/>
                </a:lnTo>
                <a:lnTo>
                  <a:pt x="266990" y="112101"/>
                </a:lnTo>
                <a:lnTo>
                  <a:pt x="270137" y="101948"/>
                </a:lnTo>
                <a:lnTo>
                  <a:pt x="271838" y="82735"/>
                </a:lnTo>
                <a:lnTo>
                  <a:pt x="270070" y="63415"/>
                </a:lnTo>
                <a:lnTo>
                  <a:pt x="266890" y="53362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24" name="object 133"/>
          <p:cNvSpPr/>
          <p:nvPr/>
        </p:nvSpPr>
        <p:spPr>
          <a:xfrm>
            <a:off x="11440999" y="6535924"/>
            <a:ext cx="653039" cy="235510"/>
          </a:xfrm>
          <a:custGeom>
            <a:avLst/>
            <a:gdLst/>
            <a:ahLst/>
            <a:cxnLst/>
            <a:rect l="l" t="t" r="r" b="b"/>
            <a:pathLst>
              <a:path w="572770" h="259715">
                <a:moveTo>
                  <a:pt x="230289" y="4432"/>
                </a:moveTo>
                <a:lnTo>
                  <a:pt x="0" y="4432"/>
                </a:lnTo>
                <a:lnTo>
                  <a:pt x="0" y="57772"/>
                </a:lnTo>
                <a:lnTo>
                  <a:pt x="0" y="254622"/>
                </a:lnTo>
                <a:lnTo>
                  <a:pt x="65189" y="254622"/>
                </a:lnTo>
                <a:lnTo>
                  <a:pt x="65189" y="57772"/>
                </a:lnTo>
                <a:lnTo>
                  <a:pt x="230289" y="57772"/>
                </a:lnTo>
                <a:lnTo>
                  <a:pt x="230289" y="4432"/>
                </a:lnTo>
                <a:close/>
              </a:path>
              <a:path w="572770" h="259715">
                <a:moveTo>
                  <a:pt x="572566" y="129654"/>
                </a:moveTo>
                <a:lnTo>
                  <a:pt x="561771" y="75844"/>
                </a:lnTo>
                <a:lnTo>
                  <a:pt x="529399" y="34747"/>
                </a:lnTo>
                <a:lnTo>
                  <a:pt x="507377" y="20624"/>
                </a:lnTo>
                <a:lnTo>
                  <a:pt x="507377" y="129654"/>
                </a:lnTo>
                <a:lnTo>
                  <a:pt x="505764" y="146024"/>
                </a:lnTo>
                <a:lnTo>
                  <a:pt x="481596" y="185166"/>
                </a:lnTo>
                <a:lnTo>
                  <a:pt x="431228" y="204978"/>
                </a:lnTo>
                <a:lnTo>
                  <a:pt x="409244" y="206298"/>
                </a:lnTo>
                <a:lnTo>
                  <a:pt x="387108" y="204978"/>
                </a:lnTo>
                <a:lnTo>
                  <a:pt x="336537" y="185166"/>
                </a:lnTo>
                <a:lnTo>
                  <a:pt x="312369" y="146024"/>
                </a:lnTo>
                <a:lnTo>
                  <a:pt x="310756" y="129654"/>
                </a:lnTo>
                <a:lnTo>
                  <a:pt x="312369" y="113296"/>
                </a:lnTo>
                <a:lnTo>
                  <a:pt x="336537" y="74142"/>
                </a:lnTo>
                <a:lnTo>
                  <a:pt x="387108" y="54330"/>
                </a:lnTo>
                <a:lnTo>
                  <a:pt x="409244" y="53009"/>
                </a:lnTo>
                <a:lnTo>
                  <a:pt x="431228" y="54330"/>
                </a:lnTo>
                <a:lnTo>
                  <a:pt x="481596" y="74142"/>
                </a:lnTo>
                <a:lnTo>
                  <a:pt x="505764" y="113296"/>
                </a:lnTo>
                <a:lnTo>
                  <a:pt x="507377" y="129654"/>
                </a:lnTo>
                <a:lnTo>
                  <a:pt x="507377" y="20624"/>
                </a:lnTo>
                <a:lnTo>
                  <a:pt x="505714" y="19545"/>
                </a:lnTo>
                <a:lnTo>
                  <a:pt x="477786" y="8686"/>
                </a:lnTo>
                <a:lnTo>
                  <a:pt x="445630" y="2171"/>
                </a:lnTo>
                <a:lnTo>
                  <a:pt x="409244" y="0"/>
                </a:lnTo>
                <a:lnTo>
                  <a:pt x="372846" y="2171"/>
                </a:lnTo>
                <a:lnTo>
                  <a:pt x="312674" y="19545"/>
                </a:lnTo>
                <a:lnTo>
                  <a:pt x="269938" y="53708"/>
                </a:lnTo>
                <a:lnTo>
                  <a:pt x="248272" y="101168"/>
                </a:lnTo>
                <a:lnTo>
                  <a:pt x="245567" y="129654"/>
                </a:lnTo>
                <a:lnTo>
                  <a:pt x="248272" y="158153"/>
                </a:lnTo>
                <a:lnTo>
                  <a:pt x="269938" y="205613"/>
                </a:lnTo>
                <a:lnTo>
                  <a:pt x="312674" y="239763"/>
                </a:lnTo>
                <a:lnTo>
                  <a:pt x="372846" y="257136"/>
                </a:lnTo>
                <a:lnTo>
                  <a:pt x="409244" y="259308"/>
                </a:lnTo>
                <a:lnTo>
                  <a:pt x="445630" y="257136"/>
                </a:lnTo>
                <a:lnTo>
                  <a:pt x="477786" y="250621"/>
                </a:lnTo>
                <a:lnTo>
                  <a:pt x="505714" y="239763"/>
                </a:lnTo>
                <a:lnTo>
                  <a:pt x="529399" y="224574"/>
                </a:lnTo>
                <a:lnTo>
                  <a:pt x="547598" y="206298"/>
                </a:lnTo>
                <a:lnTo>
                  <a:pt x="548284" y="205613"/>
                </a:lnTo>
                <a:lnTo>
                  <a:pt x="561771" y="183464"/>
                </a:lnTo>
                <a:lnTo>
                  <a:pt x="569861" y="158153"/>
                </a:lnTo>
                <a:lnTo>
                  <a:pt x="572566" y="12965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25" name="object 134"/>
          <p:cNvSpPr/>
          <p:nvPr/>
        </p:nvSpPr>
        <p:spPr>
          <a:xfrm>
            <a:off x="9922588" y="6213753"/>
            <a:ext cx="868789" cy="235510"/>
          </a:xfrm>
          <a:custGeom>
            <a:avLst/>
            <a:gdLst/>
            <a:ahLst/>
            <a:cxnLst/>
            <a:rect l="l" t="t" r="r" b="b"/>
            <a:pathLst>
              <a:path w="762000" h="259715">
                <a:moveTo>
                  <a:pt x="303161" y="4114"/>
                </a:moveTo>
                <a:lnTo>
                  <a:pt x="0" y="4114"/>
                </a:lnTo>
                <a:lnTo>
                  <a:pt x="0" y="57454"/>
                </a:lnTo>
                <a:lnTo>
                  <a:pt x="119176" y="57454"/>
                </a:lnTo>
                <a:lnTo>
                  <a:pt x="119176" y="255574"/>
                </a:lnTo>
                <a:lnTo>
                  <a:pt x="184353" y="255574"/>
                </a:lnTo>
                <a:lnTo>
                  <a:pt x="184353" y="57454"/>
                </a:lnTo>
                <a:lnTo>
                  <a:pt x="303161" y="57454"/>
                </a:lnTo>
                <a:lnTo>
                  <a:pt x="303161" y="4114"/>
                </a:lnTo>
                <a:close/>
              </a:path>
              <a:path w="762000" h="259715">
                <a:moveTo>
                  <a:pt x="655002" y="129654"/>
                </a:moveTo>
                <a:lnTo>
                  <a:pt x="652310" y="101155"/>
                </a:lnTo>
                <a:lnTo>
                  <a:pt x="644220" y="75831"/>
                </a:lnTo>
                <a:lnTo>
                  <a:pt x="630732" y="53695"/>
                </a:lnTo>
                <a:lnTo>
                  <a:pt x="630034" y="52997"/>
                </a:lnTo>
                <a:lnTo>
                  <a:pt x="611847" y="34734"/>
                </a:lnTo>
                <a:lnTo>
                  <a:pt x="589813" y="20612"/>
                </a:lnTo>
                <a:lnTo>
                  <a:pt x="589813" y="129654"/>
                </a:lnTo>
                <a:lnTo>
                  <a:pt x="588200" y="146011"/>
                </a:lnTo>
                <a:lnTo>
                  <a:pt x="564032" y="185166"/>
                </a:lnTo>
                <a:lnTo>
                  <a:pt x="513664" y="204978"/>
                </a:lnTo>
                <a:lnTo>
                  <a:pt x="491680" y="206298"/>
                </a:lnTo>
                <a:lnTo>
                  <a:pt x="469544" y="204978"/>
                </a:lnTo>
                <a:lnTo>
                  <a:pt x="418973" y="185166"/>
                </a:lnTo>
                <a:lnTo>
                  <a:pt x="394792" y="146011"/>
                </a:lnTo>
                <a:lnTo>
                  <a:pt x="393192" y="129654"/>
                </a:lnTo>
                <a:lnTo>
                  <a:pt x="394792" y="113284"/>
                </a:lnTo>
                <a:lnTo>
                  <a:pt x="418973" y="74129"/>
                </a:lnTo>
                <a:lnTo>
                  <a:pt x="469544" y="54330"/>
                </a:lnTo>
                <a:lnTo>
                  <a:pt x="491680" y="52997"/>
                </a:lnTo>
                <a:lnTo>
                  <a:pt x="513664" y="54330"/>
                </a:lnTo>
                <a:lnTo>
                  <a:pt x="564032" y="74129"/>
                </a:lnTo>
                <a:lnTo>
                  <a:pt x="588200" y="113284"/>
                </a:lnTo>
                <a:lnTo>
                  <a:pt x="589813" y="129654"/>
                </a:lnTo>
                <a:lnTo>
                  <a:pt x="589813" y="20612"/>
                </a:lnTo>
                <a:lnTo>
                  <a:pt x="588149" y="19532"/>
                </a:lnTo>
                <a:lnTo>
                  <a:pt x="560222" y="8686"/>
                </a:lnTo>
                <a:lnTo>
                  <a:pt x="528066" y="2171"/>
                </a:lnTo>
                <a:lnTo>
                  <a:pt x="491680" y="0"/>
                </a:lnTo>
                <a:lnTo>
                  <a:pt x="455282" y="2171"/>
                </a:lnTo>
                <a:lnTo>
                  <a:pt x="395122" y="19532"/>
                </a:lnTo>
                <a:lnTo>
                  <a:pt x="352386" y="53695"/>
                </a:lnTo>
                <a:lnTo>
                  <a:pt x="330708" y="101155"/>
                </a:lnTo>
                <a:lnTo>
                  <a:pt x="328002" y="129654"/>
                </a:lnTo>
                <a:lnTo>
                  <a:pt x="330708" y="158153"/>
                </a:lnTo>
                <a:lnTo>
                  <a:pt x="352386" y="205600"/>
                </a:lnTo>
                <a:lnTo>
                  <a:pt x="395122" y="239763"/>
                </a:lnTo>
                <a:lnTo>
                  <a:pt x="455282" y="257136"/>
                </a:lnTo>
                <a:lnTo>
                  <a:pt x="491680" y="259295"/>
                </a:lnTo>
                <a:lnTo>
                  <a:pt x="528066" y="257136"/>
                </a:lnTo>
                <a:lnTo>
                  <a:pt x="560222" y="250621"/>
                </a:lnTo>
                <a:lnTo>
                  <a:pt x="588149" y="239763"/>
                </a:lnTo>
                <a:lnTo>
                  <a:pt x="611847" y="224561"/>
                </a:lnTo>
                <a:lnTo>
                  <a:pt x="630034" y="206298"/>
                </a:lnTo>
                <a:lnTo>
                  <a:pt x="630732" y="205600"/>
                </a:lnTo>
                <a:lnTo>
                  <a:pt x="644220" y="183464"/>
                </a:lnTo>
                <a:lnTo>
                  <a:pt x="652310" y="158153"/>
                </a:lnTo>
                <a:lnTo>
                  <a:pt x="655002" y="129654"/>
                </a:lnTo>
                <a:close/>
              </a:path>
              <a:path w="762000" h="259715">
                <a:moveTo>
                  <a:pt x="761961" y="153974"/>
                </a:moveTo>
                <a:lnTo>
                  <a:pt x="696772" y="153974"/>
                </a:lnTo>
                <a:lnTo>
                  <a:pt x="696772" y="255574"/>
                </a:lnTo>
                <a:lnTo>
                  <a:pt x="761961" y="255574"/>
                </a:lnTo>
                <a:lnTo>
                  <a:pt x="761961" y="15397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35"/>
          <p:cNvSpPr/>
          <p:nvPr/>
        </p:nvSpPr>
        <p:spPr>
          <a:xfrm>
            <a:off x="10717008" y="6217484"/>
            <a:ext cx="327244" cy="228024"/>
          </a:xfrm>
          <a:custGeom>
            <a:avLst/>
            <a:gdLst/>
            <a:ahLst/>
            <a:cxnLst/>
            <a:rect l="l" t="t" r="r" b="b"/>
            <a:pathLst>
              <a:path w="287019" h="251459">
                <a:moveTo>
                  <a:pt x="286893" y="0"/>
                </a:moveTo>
                <a:lnTo>
                  <a:pt x="221716" y="0"/>
                </a:lnTo>
                <a:lnTo>
                  <a:pt x="221716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16" y="149860"/>
                </a:lnTo>
                <a:lnTo>
                  <a:pt x="221716" y="251460"/>
                </a:lnTo>
                <a:lnTo>
                  <a:pt x="286893" y="251460"/>
                </a:lnTo>
                <a:lnTo>
                  <a:pt x="286893" y="149860"/>
                </a:lnTo>
                <a:lnTo>
                  <a:pt x="286893" y="96520"/>
                </a:lnTo>
                <a:lnTo>
                  <a:pt x="286893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6"/>
          <p:cNvSpPr/>
          <p:nvPr/>
        </p:nvSpPr>
        <p:spPr>
          <a:xfrm>
            <a:off x="11100347" y="6213753"/>
            <a:ext cx="713855" cy="235510"/>
          </a:xfrm>
          <a:custGeom>
            <a:avLst/>
            <a:gdLst/>
            <a:ahLst/>
            <a:cxnLst/>
            <a:rect l="l" t="t" r="r" b="b"/>
            <a:pathLst>
              <a:path w="626110" h="259715">
                <a:moveTo>
                  <a:pt x="315175" y="4292"/>
                </a:moveTo>
                <a:lnTo>
                  <a:pt x="244614" y="4292"/>
                </a:lnTo>
                <a:lnTo>
                  <a:pt x="171564" y="156514"/>
                </a:lnTo>
                <a:lnTo>
                  <a:pt x="72707" y="4292"/>
                </a:lnTo>
                <a:lnTo>
                  <a:pt x="0" y="4292"/>
                </a:lnTo>
                <a:lnTo>
                  <a:pt x="122847" y="181584"/>
                </a:lnTo>
                <a:lnTo>
                  <a:pt x="150431" y="181584"/>
                </a:lnTo>
                <a:lnTo>
                  <a:pt x="150063" y="183019"/>
                </a:lnTo>
                <a:lnTo>
                  <a:pt x="142989" y="192735"/>
                </a:lnTo>
                <a:lnTo>
                  <a:pt x="133235" y="199669"/>
                </a:lnTo>
                <a:lnTo>
                  <a:pt x="120789" y="203835"/>
                </a:lnTo>
                <a:lnTo>
                  <a:pt x="105651" y="205219"/>
                </a:lnTo>
                <a:lnTo>
                  <a:pt x="87388" y="204774"/>
                </a:lnTo>
                <a:lnTo>
                  <a:pt x="68402" y="203428"/>
                </a:lnTo>
                <a:lnTo>
                  <a:pt x="68402" y="254292"/>
                </a:lnTo>
                <a:lnTo>
                  <a:pt x="80848" y="255549"/>
                </a:lnTo>
                <a:lnTo>
                  <a:pt x="92405" y="256438"/>
                </a:lnTo>
                <a:lnTo>
                  <a:pt x="103060" y="256971"/>
                </a:lnTo>
                <a:lnTo>
                  <a:pt x="112826" y="257149"/>
                </a:lnTo>
                <a:lnTo>
                  <a:pt x="125920" y="256616"/>
                </a:lnTo>
                <a:lnTo>
                  <a:pt x="168173" y="243789"/>
                </a:lnTo>
                <a:lnTo>
                  <a:pt x="198577" y="214922"/>
                </a:lnTo>
                <a:lnTo>
                  <a:pt x="221348" y="177647"/>
                </a:lnTo>
                <a:lnTo>
                  <a:pt x="315175" y="4292"/>
                </a:lnTo>
                <a:close/>
              </a:path>
              <a:path w="626110" h="259715">
                <a:moveTo>
                  <a:pt x="625703" y="167614"/>
                </a:moveTo>
                <a:lnTo>
                  <a:pt x="562660" y="164388"/>
                </a:lnTo>
                <a:lnTo>
                  <a:pt x="558825" y="173266"/>
                </a:lnTo>
                <a:lnTo>
                  <a:pt x="553046" y="181267"/>
                </a:lnTo>
                <a:lnTo>
                  <a:pt x="511136" y="203390"/>
                </a:lnTo>
                <a:lnTo>
                  <a:pt x="480288" y="206298"/>
                </a:lnTo>
                <a:lnTo>
                  <a:pt x="458368" y="204990"/>
                </a:lnTo>
                <a:lnTo>
                  <a:pt x="409016" y="185343"/>
                </a:lnTo>
                <a:lnTo>
                  <a:pt x="385851" y="146164"/>
                </a:lnTo>
                <a:lnTo>
                  <a:pt x="384302" y="129654"/>
                </a:lnTo>
                <a:lnTo>
                  <a:pt x="385787" y="113144"/>
                </a:lnTo>
                <a:lnTo>
                  <a:pt x="408127" y="73952"/>
                </a:lnTo>
                <a:lnTo>
                  <a:pt x="455028" y="54317"/>
                </a:lnTo>
                <a:lnTo>
                  <a:pt x="475640" y="52997"/>
                </a:lnTo>
                <a:lnTo>
                  <a:pt x="490829" y="53657"/>
                </a:lnTo>
                <a:lnTo>
                  <a:pt x="529717" y="63385"/>
                </a:lnTo>
                <a:lnTo>
                  <a:pt x="558368" y="90970"/>
                </a:lnTo>
                <a:lnTo>
                  <a:pt x="621042" y="87033"/>
                </a:lnTo>
                <a:lnTo>
                  <a:pt x="605282" y="51079"/>
                </a:lnTo>
                <a:lnTo>
                  <a:pt x="574484" y="23456"/>
                </a:lnTo>
                <a:lnTo>
                  <a:pt x="530606" y="5854"/>
                </a:lnTo>
                <a:lnTo>
                  <a:pt x="475640" y="0"/>
                </a:lnTo>
                <a:lnTo>
                  <a:pt x="440626" y="2159"/>
                </a:lnTo>
                <a:lnTo>
                  <a:pt x="382955" y="19443"/>
                </a:lnTo>
                <a:lnTo>
                  <a:pt x="342290" y="53467"/>
                </a:lnTo>
                <a:lnTo>
                  <a:pt x="321691" y="101003"/>
                </a:lnTo>
                <a:lnTo>
                  <a:pt x="319112" y="129654"/>
                </a:lnTo>
                <a:lnTo>
                  <a:pt x="321754" y="158292"/>
                </a:lnTo>
                <a:lnTo>
                  <a:pt x="342785" y="205841"/>
                </a:lnTo>
                <a:lnTo>
                  <a:pt x="384429" y="239864"/>
                </a:lnTo>
                <a:lnTo>
                  <a:pt x="443966" y="257136"/>
                </a:lnTo>
                <a:lnTo>
                  <a:pt x="480288" y="259295"/>
                </a:lnTo>
                <a:lnTo>
                  <a:pt x="510654" y="257810"/>
                </a:lnTo>
                <a:lnTo>
                  <a:pt x="561238" y="245910"/>
                </a:lnTo>
                <a:lnTo>
                  <a:pt x="598131" y="222313"/>
                </a:lnTo>
                <a:lnTo>
                  <a:pt x="620255" y="188379"/>
                </a:lnTo>
                <a:lnTo>
                  <a:pt x="625703" y="16761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137"/>
          <p:cNvGrpSpPr/>
          <p:nvPr/>
        </p:nvGrpSpPr>
        <p:grpSpPr>
          <a:xfrm>
            <a:off x="9117437" y="6213754"/>
            <a:ext cx="589399" cy="462082"/>
            <a:chOff x="756726" y="916805"/>
            <a:chExt cx="606425" cy="606425"/>
          </a:xfrm>
        </p:grpSpPr>
        <p:sp>
          <p:nvSpPr>
            <p:cNvPr id="29" name="object 138"/>
            <p:cNvSpPr/>
            <p:nvPr/>
          </p:nvSpPr>
          <p:spPr>
            <a:xfrm>
              <a:off x="756726" y="916805"/>
              <a:ext cx="606425" cy="606425"/>
            </a:xfrm>
            <a:custGeom>
              <a:avLst/>
              <a:gdLst/>
              <a:ahLst/>
              <a:cxnLst/>
              <a:rect l="l" t="t" r="r" b="b"/>
              <a:pathLst>
                <a:path w="606425" h="606425">
                  <a:moveTo>
                    <a:pt x="603335" y="0"/>
                  </a:moveTo>
                  <a:lnTo>
                    <a:pt x="302997" y="0"/>
                  </a:lnTo>
                  <a:lnTo>
                    <a:pt x="254016" y="3984"/>
                  </a:lnTo>
                  <a:lnTo>
                    <a:pt x="207489" y="15514"/>
                  </a:lnTo>
                  <a:lnTo>
                    <a:pt x="164052" y="33952"/>
                  </a:lnTo>
                  <a:lnTo>
                    <a:pt x="124344" y="58662"/>
                  </a:lnTo>
                  <a:lnTo>
                    <a:pt x="89002" y="89005"/>
                  </a:lnTo>
                  <a:lnTo>
                    <a:pt x="58659" y="124346"/>
                  </a:lnTo>
                  <a:lnTo>
                    <a:pt x="33950" y="164053"/>
                  </a:lnTo>
                  <a:lnTo>
                    <a:pt x="15513" y="207490"/>
                  </a:lnTo>
                  <a:lnTo>
                    <a:pt x="3984" y="254017"/>
                  </a:lnTo>
                  <a:lnTo>
                    <a:pt x="22" y="302719"/>
                  </a:lnTo>
                  <a:lnTo>
                    <a:pt x="0" y="603333"/>
                  </a:lnTo>
                  <a:lnTo>
                    <a:pt x="2660" y="605994"/>
                  </a:lnTo>
                  <a:lnTo>
                    <a:pt x="302997" y="605994"/>
                  </a:lnTo>
                  <a:lnTo>
                    <a:pt x="351980" y="602010"/>
                  </a:lnTo>
                  <a:lnTo>
                    <a:pt x="398508" y="590481"/>
                  </a:lnTo>
                  <a:lnTo>
                    <a:pt x="441944" y="572045"/>
                  </a:lnTo>
                  <a:lnTo>
                    <a:pt x="481653" y="547339"/>
                  </a:lnTo>
                  <a:lnTo>
                    <a:pt x="64162" y="546835"/>
                  </a:lnTo>
                  <a:lnTo>
                    <a:pt x="59508" y="544048"/>
                  </a:lnTo>
                  <a:lnTo>
                    <a:pt x="58597" y="540406"/>
                  </a:lnTo>
                  <a:lnTo>
                    <a:pt x="197471" y="308940"/>
                  </a:lnTo>
                  <a:lnTo>
                    <a:pt x="65351" y="308940"/>
                  </a:lnTo>
                  <a:lnTo>
                    <a:pt x="63176" y="308908"/>
                  </a:lnTo>
                  <a:lnTo>
                    <a:pt x="61092" y="307717"/>
                  </a:lnTo>
                  <a:lnTo>
                    <a:pt x="58604" y="302719"/>
                  </a:lnTo>
                  <a:lnTo>
                    <a:pt x="59785" y="299159"/>
                  </a:lnTo>
                  <a:lnTo>
                    <a:pt x="537833" y="60144"/>
                  </a:lnTo>
                  <a:lnTo>
                    <a:pt x="539607" y="59187"/>
                  </a:lnTo>
                  <a:lnTo>
                    <a:pt x="541832" y="59161"/>
                  </a:lnTo>
                  <a:lnTo>
                    <a:pt x="605995" y="59161"/>
                  </a:lnTo>
                  <a:lnTo>
                    <a:pt x="605995" y="2663"/>
                  </a:lnTo>
                  <a:lnTo>
                    <a:pt x="603335" y="0"/>
                  </a:lnTo>
                  <a:close/>
                </a:path>
                <a:path w="606425" h="606425">
                  <a:moveTo>
                    <a:pt x="605995" y="59161"/>
                  </a:moveTo>
                  <a:lnTo>
                    <a:pt x="541832" y="59161"/>
                  </a:lnTo>
                  <a:lnTo>
                    <a:pt x="546487" y="61948"/>
                  </a:lnTo>
                  <a:lnTo>
                    <a:pt x="547397" y="65591"/>
                  </a:lnTo>
                  <a:lnTo>
                    <a:pt x="408524" y="297056"/>
                  </a:lnTo>
                  <a:lnTo>
                    <a:pt x="540641" y="297056"/>
                  </a:lnTo>
                  <a:lnTo>
                    <a:pt x="542815" y="297086"/>
                  </a:lnTo>
                  <a:lnTo>
                    <a:pt x="544903" y="298281"/>
                  </a:lnTo>
                  <a:lnTo>
                    <a:pt x="547391" y="303278"/>
                  </a:lnTo>
                  <a:lnTo>
                    <a:pt x="546210" y="306834"/>
                  </a:lnTo>
                  <a:lnTo>
                    <a:pt x="68162" y="545853"/>
                  </a:lnTo>
                  <a:lnTo>
                    <a:pt x="66387" y="546811"/>
                  </a:lnTo>
                  <a:lnTo>
                    <a:pt x="64162" y="546835"/>
                  </a:lnTo>
                  <a:lnTo>
                    <a:pt x="482240" y="546835"/>
                  </a:lnTo>
                  <a:lnTo>
                    <a:pt x="516996" y="516999"/>
                  </a:lnTo>
                  <a:lnTo>
                    <a:pt x="547336" y="481655"/>
                  </a:lnTo>
                  <a:lnTo>
                    <a:pt x="572044" y="441947"/>
                  </a:lnTo>
                  <a:lnTo>
                    <a:pt x="590481" y="398510"/>
                  </a:lnTo>
                  <a:lnTo>
                    <a:pt x="602010" y="351981"/>
                  </a:lnTo>
                  <a:lnTo>
                    <a:pt x="605972" y="303278"/>
                  </a:lnTo>
                  <a:lnTo>
                    <a:pt x="605995" y="59161"/>
                  </a:lnTo>
                  <a:close/>
                </a:path>
              </a:pathLst>
            </a:custGeom>
            <a:solidFill>
              <a:srgbClr val="F065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139"/>
            <p:cNvSpPr/>
            <p:nvPr/>
          </p:nvSpPr>
          <p:spPr>
            <a:xfrm>
              <a:off x="815324" y="975966"/>
              <a:ext cx="488950" cy="487680"/>
            </a:xfrm>
            <a:custGeom>
              <a:avLst/>
              <a:gdLst/>
              <a:ahLst/>
              <a:cxnLst/>
              <a:rect l="l" t="t" r="r" b="b"/>
              <a:pathLst>
                <a:path w="488950" h="487680">
                  <a:moveTo>
                    <a:pt x="483234" y="0"/>
                  </a:moveTo>
                  <a:lnTo>
                    <a:pt x="481009" y="25"/>
                  </a:lnTo>
                  <a:lnTo>
                    <a:pt x="1187" y="239998"/>
                  </a:lnTo>
                  <a:lnTo>
                    <a:pt x="6" y="243558"/>
                  </a:lnTo>
                  <a:lnTo>
                    <a:pt x="2494" y="248555"/>
                  </a:lnTo>
                  <a:lnTo>
                    <a:pt x="4578" y="249746"/>
                  </a:lnTo>
                  <a:lnTo>
                    <a:pt x="138873" y="249778"/>
                  </a:lnTo>
                  <a:lnTo>
                    <a:pt x="0" y="481244"/>
                  </a:lnTo>
                  <a:lnTo>
                    <a:pt x="910" y="484887"/>
                  </a:lnTo>
                  <a:lnTo>
                    <a:pt x="5565" y="487673"/>
                  </a:lnTo>
                  <a:lnTo>
                    <a:pt x="7790" y="487649"/>
                  </a:lnTo>
                  <a:lnTo>
                    <a:pt x="487612" y="247672"/>
                  </a:lnTo>
                  <a:lnTo>
                    <a:pt x="488793" y="244116"/>
                  </a:lnTo>
                  <a:lnTo>
                    <a:pt x="486305" y="239119"/>
                  </a:lnTo>
                  <a:lnTo>
                    <a:pt x="484217" y="237924"/>
                  </a:lnTo>
                  <a:lnTo>
                    <a:pt x="349926" y="237895"/>
                  </a:lnTo>
                  <a:lnTo>
                    <a:pt x="487122" y="9234"/>
                  </a:lnTo>
                  <a:lnTo>
                    <a:pt x="488800" y="6430"/>
                  </a:lnTo>
                  <a:lnTo>
                    <a:pt x="487889" y="2786"/>
                  </a:lnTo>
                  <a:lnTo>
                    <a:pt x="483234" y="0"/>
                  </a:lnTo>
                  <a:close/>
                </a:path>
              </a:pathLst>
            </a:custGeom>
            <a:solidFill>
              <a:srgbClr val="FFE5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85190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2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2C2F3B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170936" y="574647"/>
            <a:ext cx="5851313" cy="428387"/>
          </a:xfrm>
          <a:prstGeom prst="rect">
            <a:avLst/>
          </a:prstGeom>
        </p:spPr>
        <p:txBody>
          <a:bodyPr vert="horz" wrap="square" lIns="0" tIns="17780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40"/>
              </a:spcBef>
            </a:pPr>
            <a:r>
              <a:rPr spc="339" dirty="0">
                <a:solidFill>
                  <a:srgbClr val="FFFFFF"/>
                </a:solidFill>
              </a:rPr>
              <a:t>Мониторинг</a:t>
            </a:r>
            <a:r>
              <a:rPr spc="67" dirty="0">
                <a:solidFill>
                  <a:srgbClr val="FFFFFF"/>
                </a:solidFill>
              </a:rPr>
              <a:t> </a:t>
            </a:r>
            <a:r>
              <a:rPr spc="393" dirty="0">
                <a:solidFill>
                  <a:srgbClr val="FFFFFF"/>
                </a:solidFill>
              </a:rPr>
              <a:t>и</a:t>
            </a:r>
            <a:r>
              <a:rPr spc="80" dirty="0">
                <a:solidFill>
                  <a:srgbClr val="FFFFFF"/>
                </a:solidFill>
              </a:rPr>
              <a:t> </a:t>
            </a:r>
            <a:r>
              <a:rPr spc="339" dirty="0">
                <a:solidFill>
                  <a:srgbClr val="FFFFFF"/>
                </a:solidFill>
              </a:rPr>
              <a:t>диспетчеризация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27488" y="1563082"/>
            <a:ext cx="3352800" cy="1817207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97268" marR="6773" indent="570639">
              <a:lnSpc>
                <a:spcPct val="114999"/>
              </a:lnSpc>
              <a:spcBef>
                <a:spcPts val="133"/>
              </a:spcBef>
            </a:pPr>
            <a:r>
              <a:rPr sz="1867" b="1" spc="339" dirty="0">
                <a:solidFill>
                  <a:srgbClr val="FFFFFF"/>
                </a:solidFill>
                <a:latin typeface="Calibri"/>
                <a:cs typeface="Calibri"/>
              </a:rPr>
              <a:t>Ц</a:t>
            </a:r>
            <a:r>
              <a:rPr sz="1867" b="1" spc="260" dirty="0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sz="1867" b="1" spc="267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867" b="1" spc="272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867" b="1" spc="253" dirty="0">
                <a:solidFill>
                  <a:srgbClr val="FFFFFF"/>
                </a:solidFill>
                <a:latin typeface="Calibri"/>
                <a:cs typeface="Calibri"/>
              </a:rPr>
              <a:t>рализ</a:t>
            </a:r>
            <a:r>
              <a:rPr sz="1867" b="1" spc="272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867" b="1" spc="220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1867" b="1" spc="227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867" b="1" spc="280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867" b="1" spc="272" dirty="0">
                <a:solidFill>
                  <a:srgbClr val="FFFFFF"/>
                </a:solidFill>
                <a:latin typeface="Calibri"/>
                <a:cs typeface="Calibri"/>
              </a:rPr>
              <a:t>ны</a:t>
            </a:r>
            <a:r>
              <a:rPr sz="1867" b="1" spc="173" dirty="0">
                <a:solidFill>
                  <a:srgbClr val="FFFFFF"/>
                </a:solidFill>
                <a:latin typeface="Calibri"/>
                <a:cs typeface="Calibri"/>
              </a:rPr>
              <a:t>й  </a:t>
            </a:r>
            <a:r>
              <a:rPr sz="1867" b="1" spc="267" dirty="0">
                <a:solidFill>
                  <a:srgbClr val="FFFFFF"/>
                </a:solidFill>
                <a:latin typeface="Calibri"/>
                <a:cs typeface="Calibri"/>
              </a:rPr>
              <a:t>интеллектуальный</a:t>
            </a:r>
            <a:r>
              <a:rPr sz="1867" b="1" spc="-2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67" b="1" spc="267" dirty="0">
                <a:solidFill>
                  <a:srgbClr val="FFFFFF"/>
                </a:solidFill>
                <a:latin typeface="Calibri"/>
                <a:cs typeface="Calibri"/>
              </a:rPr>
              <a:t>учет</a:t>
            </a:r>
            <a:endParaRPr sz="1867">
              <a:latin typeface="Calibri"/>
              <a:cs typeface="Calibri"/>
            </a:endParaRPr>
          </a:p>
          <a:p>
            <a:pPr>
              <a:spcBef>
                <a:spcPts val="53"/>
              </a:spcBef>
            </a:pPr>
            <a:endParaRPr>
              <a:latin typeface="Calibri"/>
              <a:cs typeface="Calibri"/>
            </a:endParaRPr>
          </a:p>
          <a:p>
            <a:pPr marL="16933" marR="6773" indent="193035" algn="r">
              <a:lnSpc>
                <a:spcPct val="114999"/>
              </a:lnSpc>
            </a:pPr>
            <a:r>
              <a:rPr sz="1600" spc="113" dirty="0">
                <a:solidFill>
                  <a:srgbClr val="FFFFFF"/>
                </a:solidFill>
                <a:latin typeface="Century Gothic"/>
                <a:cs typeface="Century Gothic"/>
              </a:rPr>
              <a:t>Ве</a:t>
            </a:r>
            <a:r>
              <a:rPr sz="1600" spc="47" dirty="0">
                <a:solidFill>
                  <a:srgbClr val="FFFFFF"/>
                </a:solidFill>
                <a:latin typeface="Century Gothic"/>
                <a:cs typeface="Century Gothic"/>
              </a:rPr>
              <a:t>де</a:t>
            </a:r>
            <a:r>
              <a:rPr sz="1600" spc="53" dirty="0">
                <a:solidFill>
                  <a:srgbClr val="FFFFFF"/>
                </a:solidFill>
                <a:latin typeface="Century Gothic"/>
                <a:cs typeface="Century Gothic"/>
              </a:rPr>
              <a:t>н</a:t>
            </a:r>
            <a:r>
              <a:rPr sz="1600" spc="27" dirty="0">
                <a:solidFill>
                  <a:srgbClr val="FFFFFF"/>
                </a:solidFill>
                <a:latin typeface="Century Gothic"/>
                <a:cs typeface="Century Gothic"/>
              </a:rPr>
              <a:t>ие</a:t>
            </a:r>
            <a:r>
              <a:rPr sz="1600" spc="-7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40" dirty="0">
                <a:solidFill>
                  <a:srgbClr val="FFFFFF"/>
                </a:solidFill>
                <a:latin typeface="Century Gothic"/>
                <a:cs typeface="Century Gothic"/>
              </a:rPr>
              <a:t>ц</a:t>
            </a:r>
            <a:r>
              <a:rPr sz="1600" spc="33" dirty="0">
                <a:solidFill>
                  <a:srgbClr val="FFFFFF"/>
                </a:solidFill>
                <a:latin typeface="Century Gothic"/>
                <a:cs typeface="Century Gothic"/>
              </a:rPr>
              <a:t>е</a:t>
            </a:r>
            <a:r>
              <a:rPr sz="1600" spc="40" dirty="0">
                <a:solidFill>
                  <a:srgbClr val="FFFFFF"/>
                </a:solidFill>
                <a:latin typeface="Century Gothic"/>
                <a:cs typeface="Century Gothic"/>
              </a:rPr>
              <a:t>н</a:t>
            </a:r>
            <a:r>
              <a:rPr sz="1600" spc="27" dirty="0">
                <a:solidFill>
                  <a:srgbClr val="FFFFFF"/>
                </a:solidFill>
                <a:latin typeface="Century Gothic"/>
                <a:cs typeface="Century Gothic"/>
              </a:rPr>
              <a:t>тра</a:t>
            </a:r>
            <a:r>
              <a:rPr sz="1600" spc="20" dirty="0">
                <a:solidFill>
                  <a:srgbClr val="FFFFFF"/>
                </a:solidFill>
                <a:latin typeface="Century Gothic"/>
                <a:cs typeface="Century Gothic"/>
              </a:rPr>
              <a:t>л</a:t>
            </a:r>
            <a:r>
              <a:rPr sz="1600" spc="120" dirty="0">
                <a:solidFill>
                  <a:srgbClr val="FFFFFF"/>
                </a:solidFill>
                <a:latin typeface="Century Gothic"/>
                <a:cs typeface="Century Gothic"/>
              </a:rPr>
              <a:t>изов</a:t>
            </a:r>
            <a:r>
              <a:rPr sz="1600" spc="-173" dirty="0">
                <a:solidFill>
                  <a:srgbClr val="FFFFFF"/>
                </a:solidFill>
                <a:latin typeface="Century Gothic"/>
                <a:cs typeface="Century Gothic"/>
              </a:rPr>
              <a:t>а</a:t>
            </a:r>
            <a:r>
              <a:rPr sz="1600" spc="120" dirty="0">
                <a:solidFill>
                  <a:srgbClr val="FFFFFF"/>
                </a:solidFill>
                <a:latin typeface="Century Gothic"/>
                <a:cs typeface="Century Gothic"/>
              </a:rPr>
              <a:t>нн</a:t>
            </a:r>
            <a:r>
              <a:rPr sz="1600" spc="-33" dirty="0">
                <a:solidFill>
                  <a:srgbClr val="FFFFFF"/>
                </a:solidFill>
                <a:latin typeface="Century Gothic"/>
                <a:cs typeface="Century Gothic"/>
              </a:rPr>
              <a:t>о</a:t>
            </a:r>
            <a:r>
              <a:rPr sz="1600" spc="180" dirty="0">
                <a:solidFill>
                  <a:srgbClr val="FFFFFF"/>
                </a:solidFill>
                <a:latin typeface="Century Gothic"/>
                <a:cs typeface="Century Gothic"/>
              </a:rPr>
              <a:t>г</a:t>
            </a:r>
            <a:r>
              <a:rPr sz="1600" spc="-20" dirty="0">
                <a:solidFill>
                  <a:srgbClr val="FFFFFF"/>
                </a:solidFill>
                <a:latin typeface="Century Gothic"/>
                <a:cs typeface="Century Gothic"/>
              </a:rPr>
              <a:t>о  </a:t>
            </a:r>
            <a:r>
              <a:rPr sz="1600" spc="33" dirty="0">
                <a:solidFill>
                  <a:srgbClr val="FFFFFF"/>
                </a:solidFill>
                <a:latin typeface="Century Gothic"/>
                <a:cs typeface="Century Gothic"/>
              </a:rPr>
              <a:t>учёта</a:t>
            </a:r>
            <a:r>
              <a:rPr sz="1600" spc="-5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60" dirty="0">
                <a:solidFill>
                  <a:srgbClr val="FFFFFF"/>
                </a:solidFill>
                <a:latin typeface="Century Gothic"/>
                <a:cs typeface="Century Gothic"/>
              </a:rPr>
              <a:t>тепло-</a:t>
            </a:r>
            <a:r>
              <a:rPr sz="1600" spc="-3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113" dirty="0">
                <a:solidFill>
                  <a:srgbClr val="FFFFFF"/>
                </a:solidFill>
                <a:latin typeface="Century Gothic"/>
                <a:cs typeface="Century Gothic"/>
              </a:rPr>
              <a:t>и</a:t>
            </a:r>
            <a:r>
              <a:rPr sz="1600" spc="-4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dirty="0">
                <a:solidFill>
                  <a:srgbClr val="FFFFFF"/>
                </a:solidFill>
                <a:latin typeface="Century Gothic"/>
                <a:cs typeface="Century Gothic"/>
              </a:rPr>
              <a:t>энергоресурсов </a:t>
            </a:r>
            <a:r>
              <a:rPr sz="1600" spc="-427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40" dirty="0">
                <a:solidFill>
                  <a:srgbClr val="FFFFFF"/>
                </a:solidFill>
                <a:latin typeface="Century Gothic"/>
                <a:cs typeface="Century Gothic"/>
              </a:rPr>
              <a:t>по</a:t>
            </a:r>
            <a:r>
              <a:rPr sz="1600" spc="-27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-7" dirty="0">
                <a:solidFill>
                  <a:srgbClr val="FFFFFF"/>
                </a:solidFill>
                <a:latin typeface="Century Gothic"/>
                <a:cs typeface="Century Gothic"/>
              </a:rPr>
              <a:t>каждому</a:t>
            </a:r>
            <a:r>
              <a:rPr sz="1600" spc="-3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140" dirty="0">
                <a:solidFill>
                  <a:srgbClr val="FFFFFF"/>
                </a:solidFill>
                <a:latin typeface="Century Gothic"/>
                <a:cs typeface="Century Gothic"/>
              </a:rPr>
              <a:t>из</a:t>
            </a:r>
            <a:r>
              <a:rPr sz="1600" spc="-4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47" dirty="0">
                <a:solidFill>
                  <a:srgbClr val="FFFFFF"/>
                </a:solidFill>
                <a:latin typeface="Century Gothic"/>
                <a:cs typeface="Century Gothic"/>
              </a:rPr>
              <a:t>объектов.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70187" y="4003549"/>
            <a:ext cx="3409527" cy="2280347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768642">
              <a:spcBef>
                <a:spcPts val="133"/>
              </a:spcBef>
            </a:pPr>
            <a:r>
              <a:rPr sz="1867" b="1" spc="240" dirty="0">
                <a:solidFill>
                  <a:srgbClr val="FFFFFF"/>
                </a:solidFill>
                <a:latin typeface="Calibri"/>
                <a:cs typeface="Calibri"/>
              </a:rPr>
              <a:t>М</a:t>
            </a:r>
            <a:r>
              <a:rPr sz="1867" b="1" spc="152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867" b="1" spc="260" dirty="0">
                <a:solidFill>
                  <a:srgbClr val="FFFFFF"/>
                </a:solidFill>
                <a:latin typeface="Calibri"/>
                <a:cs typeface="Calibri"/>
              </a:rPr>
              <a:t>нит</a:t>
            </a:r>
            <a:r>
              <a:rPr sz="1867" b="1" spc="287" dirty="0">
                <a:solidFill>
                  <a:srgbClr val="FFFFFF"/>
                </a:solidFill>
                <a:latin typeface="Calibri"/>
                <a:cs typeface="Calibri"/>
              </a:rPr>
              <a:t>ори</a:t>
            </a:r>
            <a:r>
              <a:rPr sz="1867" b="1" spc="272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867" b="1" spc="300" dirty="0">
                <a:solidFill>
                  <a:srgbClr val="FFFFFF"/>
                </a:solidFill>
                <a:latin typeface="Calibri"/>
                <a:cs typeface="Calibri"/>
              </a:rPr>
              <a:t>г</a:t>
            </a:r>
            <a:endParaRPr sz="1867">
              <a:latin typeface="Calibri"/>
              <a:cs typeface="Calibri"/>
            </a:endParaRPr>
          </a:p>
          <a:p>
            <a:pPr>
              <a:spcBef>
                <a:spcPts val="40"/>
              </a:spcBef>
            </a:pPr>
            <a:endParaRPr>
              <a:latin typeface="Calibri"/>
              <a:cs typeface="Calibri"/>
            </a:endParaRPr>
          </a:p>
          <a:p>
            <a:pPr marL="16933" marR="6773" indent="959249" algn="r">
              <a:lnSpc>
                <a:spcPct val="115100"/>
              </a:lnSpc>
            </a:pPr>
            <a:r>
              <a:rPr sz="1600" spc="60" dirty="0">
                <a:solidFill>
                  <a:srgbClr val="FFFFFF"/>
                </a:solidFill>
                <a:latin typeface="Century Gothic"/>
                <a:cs typeface="Century Gothic"/>
              </a:rPr>
              <a:t>Ведение</a:t>
            </a:r>
            <a:r>
              <a:rPr sz="1600" spc="-7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entury Gothic"/>
                <a:cs typeface="Century Gothic"/>
              </a:rPr>
              <a:t>мон</a:t>
            </a:r>
            <a:r>
              <a:rPr sz="1600" spc="160" dirty="0">
                <a:solidFill>
                  <a:srgbClr val="FFFFFF"/>
                </a:solidFill>
                <a:latin typeface="Century Gothic"/>
                <a:cs typeface="Century Gothic"/>
              </a:rPr>
              <a:t>и</a:t>
            </a:r>
            <a:r>
              <a:rPr sz="1600" spc="93" dirty="0">
                <a:solidFill>
                  <a:srgbClr val="FFFFFF"/>
                </a:solidFill>
                <a:latin typeface="Century Gothic"/>
                <a:cs typeface="Century Gothic"/>
              </a:rPr>
              <a:t>т</a:t>
            </a:r>
            <a:r>
              <a:rPr sz="1600" spc="-13" dirty="0">
                <a:solidFill>
                  <a:srgbClr val="FFFFFF"/>
                </a:solidFill>
                <a:latin typeface="Century Gothic"/>
                <a:cs typeface="Century Gothic"/>
              </a:rPr>
              <a:t>ор</a:t>
            </a:r>
            <a:r>
              <a:rPr sz="1600" spc="120" dirty="0">
                <a:solidFill>
                  <a:srgbClr val="FFFFFF"/>
                </a:solidFill>
                <a:latin typeface="Century Gothic"/>
                <a:cs typeface="Century Gothic"/>
              </a:rPr>
              <a:t>ин</a:t>
            </a:r>
            <a:r>
              <a:rPr sz="1600" spc="180" dirty="0">
                <a:solidFill>
                  <a:srgbClr val="FFFFFF"/>
                </a:solidFill>
                <a:latin typeface="Century Gothic"/>
                <a:cs typeface="Century Gothic"/>
              </a:rPr>
              <a:t>г</a:t>
            </a:r>
            <a:r>
              <a:rPr sz="1600" spc="-100" dirty="0">
                <a:solidFill>
                  <a:srgbClr val="FFFFFF"/>
                </a:solidFill>
                <a:latin typeface="Century Gothic"/>
                <a:cs typeface="Century Gothic"/>
              </a:rPr>
              <a:t>а  </a:t>
            </a:r>
            <a:r>
              <a:rPr sz="1600" spc="60" dirty="0">
                <a:solidFill>
                  <a:srgbClr val="FFFFFF"/>
                </a:solidFill>
                <a:latin typeface="Century Gothic"/>
                <a:cs typeface="Century Gothic"/>
              </a:rPr>
              <a:t>состояния</a:t>
            </a:r>
            <a:r>
              <a:rPr sz="1600" spc="-7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27" dirty="0">
                <a:solidFill>
                  <a:srgbClr val="FFFFFF"/>
                </a:solidFill>
                <a:latin typeface="Century Gothic"/>
                <a:cs typeface="Century Gothic"/>
              </a:rPr>
              <a:t>как</a:t>
            </a:r>
            <a:r>
              <a:rPr sz="1600" spc="-3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40" dirty="0">
                <a:solidFill>
                  <a:srgbClr val="FFFFFF"/>
                </a:solidFill>
                <a:latin typeface="Century Gothic"/>
                <a:cs typeface="Century Gothic"/>
              </a:rPr>
              <a:t>узла</a:t>
            </a:r>
            <a:r>
              <a:rPr sz="1600" spc="-4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220" dirty="0">
                <a:solidFill>
                  <a:srgbClr val="FFFFFF"/>
                </a:solidFill>
                <a:latin typeface="Century Gothic"/>
                <a:cs typeface="Century Gothic"/>
              </a:rPr>
              <a:t>в</a:t>
            </a:r>
            <a:r>
              <a:rPr sz="1600" spc="-4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-27" dirty="0">
                <a:solidFill>
                  <a:srgbClr val="FFFFFF"/>
                </a:solidFill>
                <a:latin typeface="Century Gothic"/>
                <a:cs typeface="Century Gothic"/>
              </a:rPr>
              <a:t>целом,</a:t>
            </a:r>
            <a:r>
              <a:rPr sz="1600" spc="-47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27" dirty="0">
                <a:solidFill>
                  <a:srgbClr val="FFFFFF"/>
                </a:solidFill>
                <a:latin typeface="Century Gothic"/>
                <a:cs typeface="Century Gothic"/>
              </a:rPr>
              <a:t>так </a:t>
            </a:r>
            <a:r>
              <a:rPr sz="1600" spc="-4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113" dirty="0">
                <a:solidFill>
                  <a:srgbClr val="FFFFFF"/>
                </a:solidFill>
                <a:latin typeface="Century Gothic"/>
                <a:cs typeface="Century Gothic"/>
              </a:rPr>
              <a:t>и </a:t>
            </a:r>
            <a:r>
              <a:rPr sz="1600" spc="80" dirty="0">
                <a:solidFill>
                  <a:srgbClr val="FFFFFF"/>
                </a:solidFill>
                <a:latin typeface="Century Gothic"/>
                <a:cs typeface="Century Gothic"/>
              </a:rPr>
              <a:t>отдельных </a:t>
            </a:r>
            <a:r>
              <a:rPr sz="1600" spc="33" dirty="0">
                <a:solidFill>
                  <a:srgbClr val="FFFFFF"/>
                </a:solidFill>
                <a:latin typeface="Century Gothic"/>
                <a:cs typeface="Century Gothic"/>
              </a:rPr>
              <a:t>его </a:t>
            </a:r>
            <a:r>
              <a:rPr sz="1600" spc="7" dirty="0">
                <a:solidFill>
                  <a:srgbClr val="FFFFFF"/>
                </a:solidFill>
                <a:latin typeface="Century Gothic"/>
                <a:cs typeface="Century Gothic"/>
              </a:rPr>
              <a:t>элементов, </a:t>
            </a:r>
            <a:r>
              <a:rPr sz="1600" spc="1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40" dirty="0">
                <a:solidFill>
                  <a:srgbClr val="FFFFFF"/>
                </a:solidFill>
                <a:latin typeface="Century Gothic"/>
                <a:cs typeface="Century Gothic"/>
              </a:rPr>
              <a:t>оперативно </a:t>
            </a:r>
            <a:r>
              <a:rPr sz="1600" spc="33" dirty="0">
                <a:solidFill>
                  <a:srgbClr val="FFFFFF"/>
                </a:solidFill>
                <a:latin typeface="Century Gothic"/>
                <a:cs typeface="Century Gothic"/>
              </a:rPr>
              <a:t>реагировать </a:t>
            </a:r>
            <a:r>
              <a:rPr sz="1600" spc="-20" dirty="0">
                <a:solidFill>
                  <a:srgbClr val="FFFFFF"/>
                </a:solidFill>
                <a:latin typeface="Century Gothic"/>
                <a:cs typeface="Century Gothic"/>
              </a:rPr>
              <a:t>на </a:t>
            </a:r>
            <a:r>
              <a:rPr sz="1600" spc="-1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47" dirty="0">
                <a:solidFill>
                  <a:srgbClr val="FFFFFF"/>
                </a:solidFill>
                <a:latin typeface="Century Gothic"/>
                <a:cs typeface="Century Gothic"/>
              </a:rPr>
              <a:t>возникающие </a:t>
            </a:r>
            <a:r>
              <a:rPr sz="1600" spc="40" dirty="0">
                <a:solidFill>
                  <a:srgbClr val="FFFFFF"/>
                </a:solidFill>
                <a:latin typeface="Century Gothic"/>
                <a:cs typeface="Century Gothic"/>
              </a:rPr>
              <a:t>аварийные </a:t>
            </a:r>
            <a:r>
              <a:rPr sz="1600" spc="113" dirty="0">
                <a:solidFill>
                  <a:srgbClr val="FFFFFF"/>
                </a:solidFill>
                <a:latin typeface="Century Gothic"/>
                <a:cs typeface="Century Gothic"/>
              </a:rPr>
              <a:t>и </a:t>
            </a:r>
            <a:r>
              <a:rPr sz="1600" spc="1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47" dirty="0">
                <a:solidFill>
                  <a:srgbClr val="FFFFFF"/>
                </a:solidFill>
                <a:latin typeface="Century Gothic"/>
                <a:cs typeface="Century Gothic"/>
              </a:rPr>
              <a:t>нештатные</a:t>
            </a:r>
            <a:r>
              <a:rPr sz="1600" spc="-8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13" dirty="0">
                <a:solidFill>
                  <a:srgbClr val="FFFFFF"/>
                </a:solidFill>
                <a:latin typeface="Century Gothic"/>
                <a:cs typeface="Century Gothic"/>
              </a:rPr>
              <a:t>ситуации.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7" name="object 7"/>
          <p:cNvSpPr/>
          <p:nvPr/>
        </p:nvSpPr>
        <p:spPr>
          <a:xfrm flipV="1">
            <a:off x="428751" y="6359144"/>
            <a:ext cx="8435811" cy="45719"/>
          </a:xfrm>
          <a:custGeom>
            <a:avLst/>
            <a:gdLst/>
            <a:ahLst/>
            <a:cxnLst/>
            <a:rect l="l" t="t" r="r" b="b"/>
            <a:pathLst>
              <a:path w="7124700">
                <a:moveTo>
                  <a:pt x="0" y="0"/>
                </a:moveTo>
                <a:lnTo>
                  <a:pt x="7124700" y="0"/>
                </a:lnTo>
              </a:path>
            </a:pathLst>
          </a:custGeom>
          <a:ln w="9144">
            <a:solidFill>
              <a:srgbClr val="DA4B37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78400" y="1603248"/>
            <a:ext cx="2387600" cy="433222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7662841" y="1555966"/>
            <a:ext cx="3694007" cy="1770122"/>
          </a:xfrm>
          <a:prstGeom prst="rect">
            <a:avLst/>
          </a:prstGeom>
        </p:spPr>
        <p:txBody>
          <a:bodyPr vert="horz" wrap="square" lIns="0" tIns="23707" rIns="0" bIns="0" rtlCol="0">
            <a:spAutoFit/>
          </a:bodyPr>
          <a:lstStyle/>
          <a:p>
            <a:pPr marL="16933" marR="165096">
              <a:lnSpc>
                <a:spcPct val="114999"/>
              </a:lnSpc>
              <a:spcBef>
                <a:spcPts val="187"/>
              </a:spcBef>
            </a:pPr>
            <a:r>
              <a:rPr sz="1867" b="1" spc="260" dirty="0">
                <a:solidFill>
                  <a:srgbClr val="FFFFFF"/>
                </a:solidFill>
                <a:latin typeface="Calibri"/>
                <a:cs typeface="Calibri"/>
              </a:rPr>
              <a:t>Удаленное управление </a:t>
            </a:r>
            <a:r>
              <a:rPr sz="1867" b="1" spc="26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113" dirty="0">
                <a:solidFill>
                  <a:srgbClr val="FFFFFF"/>
                </a:solidFill>
                <a:latin typeface="Century Gothic"/>
                <a:cs typeface="Century Gothic"/>
              </a:rPr>
              <a:t>При </a:t>
            </a:r>
            <a:r>
              <a:rPr sz="1600" spc="7" dirty="0">
                <a:solidFill>
                  <a:srgbClr val="FFFFFF"/>
                </a:solidFill>
                <a:latin typeface="Century Gothic"/>
                <a:cs typeface="Century Gothic"/>
              </a:rPr>
              <a:t>необходимости, </a:t>
            </a:r>
            <a:r>
              <a:rPr sz="1600" spc="33" dirty="0">
                <a:solidFill>
                  <a:srgbClr val="FFFFFF"/>
                </a:solidFill>
                <a:latin typeface="Century Gothic"/>
                <a:cs typeface="Century Gothic"/>
              </a:rPr>
              <a:t>удаленная </a:t>
            </a:r>
            <a:r>
              <a:rPr sz="1600" spc="4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47" dirty="0">
                <a:solidFill>
                  <a:srgbClr val="FFFFFF"/>
                </a:solidFill>
                <a:latin typeface="Century Gothic"/>
                <a:cs typeface="Century Gothic"/>
              </a:rPr>
              <a:t>корректировка</a:t>
            </a:r>
            <a:r>
              <a:rPr sz="1600" spc="-11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27" dirty="0">
                <a:solidFill>
                  <a:srgbClr val="FFFFFF"/>
                </a:solidFill>
                <a:latin typeface="Century Gothic"/>
                <a:cs typeface="Century Gothic"/>
              </a:rPr>
              <a:t>режимов</a:t>
            </a:r>
            <a:r>
              <a:rPr sz="1600" spc="-10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20" dirty="0">
                <a:solidFill>
                  <a:srgbClr val="FFFFFF"/>
                </a:solidFill>
                <a:latin typeface="Century Gothic"/>
                <a:cs typeface="Century Gothic"/>
              </a:rPr>
              <a:t>работы</a:t>
            </a:r>
            <a:endParaRPr sz="1600">
              <a:latin typeface="Century Gothic"/>
              <a:cs typeface="Century Gothic"/>
            </a:endParaRPr>
          </a:p>
          <a:p>
            <a:pPr marL="16933" marR="6773">
              <a:lnSpc>
                <a:spcPct val="114999"/>
              </a:lnSpc>
            </a:pPr>
            <a:r>
              <a:rPr sz="1600" spc="7" dirty="0">
                <a:solidFill>
                  <a:srgbClr val="FFFFFF"/>
                </a:solidFill>
                <a:latin typeface="Century Gothic"/>
                <a:cs typeface="Century Gothic"/>
              </a:rPr>
              <a:t>узла,</a:t>
            </a:r>
            <a:r>
              <a:rPr sz="1600" spc="-3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40" dirty="0">
                <a:solidFill>
                  <a:srgbClr val="FFFFFF"/>
                </a:solidFill>
                <a:latin typeface="Century Gothic"/>
                <a:cs typeface="Century Gothic"/>
              </a:rPr>
              <a:t>изменение</a:t>
            </a:r>
            <a:r>
              <a:rPr sz="1600" spc="-67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27" dirty="0">
                <a:solidFill>
                  <a:srgbClr val="FFFFFF"/>
                </a:solidFill>
                <a:latin typeface="Century Gothic"/>
                <a:cs typeface="Century Gothic"/>
              </a:rPr>
              <a:t>температурных</a:t>
            </a:r>
            <a:r>
              <a:rPr sz="1600" spc="-87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113" dirty="0">
                <a:solidFill>
                  <a:srgbClr val="FFFFFF"/>
                </a:solidFill>
                <a:latin typeface="Century Gothic"/>
                <a:cs typeface="Century Gothic"/>
              </a:rPr>
              <a:t>и </a:t>
            </a:r>
            <a:r>
              <a:rPr sz="1600" spc="-4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40" dirty="0">
                <a:solidFill>
                  <a:srgbClr val="FFFFFF"/>
                </a:solidFill>
                <a:latin typeface="Century Gothic"/>
                <a:cs typeface="Century Gothic"/>
              </a:rPr>
              <a:t>календарных </a:t>
            </a:r>
            <a:r>
              <a:rPr sz="1600" spc="-7" dirty="0">
                <a:solidFill>
                  <a:srgbClr val="FFFFFF"/>
                </a:solidFill>
                <a:latin typeface="Century Gothic"/>
                <a:cs typeface="Century Gothic"/>
              </a:rPr>
              <a:t>графиков </a:t>
            </a:r>
            <a:r>
              <a:rPr sz="1600" spc="20" dirty="0">
                <a:solidFill>
                  <a:srgbClr val="FFFFFF"/>
                </a:solidFill>
                <a:latin typeface="Century Gothic"/>
                <a:cs typeface="Century Gothic"/>
              </a:rPr>
              <a:t>работы </a:t>
            </a:r>
            <a:r>
              <a:rPr sz="1600" spc="27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33" dirty="0">
                <a:solidFill>
                  <a:srgbClr val="FFFFFF"/>
                </a:solidFill>
                <a:latin typeface="Century Gothic"/>
                <a:cs typeface="Century Gothic"/>
              </a:rPr>
              <a:t>оборудования.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62841" y="3789393"/>
            <a:ext cx="3817620" cy="2282847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867" b="1" spc="267" dirty="0">
                <a:solidFill>
                  <a:srgbClr val="FFFFFF"/>
                </a:solidFill>
                <a:latin typeface="Calibri"/>
                <a:cs typeface="Calibri"/>
              </a:rPr>
              <a:t>Возможности</a:t>
            </a:r>
            <a:r>
              <a:rPr sz="1867" b="1" spc="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67" b="1" spc="247" dirty="0">
                <a:solidFill>
                  <a:srgbClr val="FFFFFF"/>
                </a:solidFill>
                <a:latin typeface="Calibri"/>
                <a:cs typeface="Calibri"/>
              </a:rPr>
              <a:t>заказчика</a:t>
            </a:r>
            <a:endParaRPr sz="1867" dirty="0">
              <a:latin typeface="Calibri"/>
              <a:cs typeface="Calibri"/>
            </a:endParaRPr>
          </a:p>
          <a:p>
            <a:pPr>
              <a:spcBef>
                <a:spcPts val="60"/>
              </a:spcBef>
            </a:pPr>
            <a:endParaRPr sz="1733" dirty="0">
              <a:latin typeface="Calibri"/>
              <a:cs typeface="Calibri"/>
            </a:endParaRPr>
          </a:p>
          <a:p>
            <a:pPr marL="16933" marR="6773">
              <a:lnSpc>
                <a:spcPct val="114999"/>
              </a:lnSpc>
            </a:pPr>
            <a:r>
              <a:rPr sz="1600" spc="40" dirty="0">
                <a:solidFill>
                  <a:srgbClr val="FFFFFF"/>
                </a:solidFill>
                <a:latin typeface="Century Gothic"/>
                <a:cs typeface="Century Gothic"/>
              </a:rPr>
              <a:t>Предоставление </a:t>
            </a:r>
            <a:r>
              <a:rPr sz="1600" spc="67" dirty="0">
                <a:solidFill>
                  <a:srgbClr val="FFFFFF"/>
                </a:solidFill>
                <a:latin typeface="Century Gothic"/>
                <a:cs typeface="Century Gothic"/>
              </a:rPr>
              <a:t>заказчику </a:t>
            </a:r>
            <a:r>
              <a:rPr sz="1600" spc="7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40" dirty="0">
                <a:solidFill>
                  <a:srgbClr val="FFFFFF"/>
                </a:solidFill>
                <a:latin typeface="Century Gothic"/>
                <a:cs typeface="Century Gothic"/>
              </a:rPr>
              <a:t>возможности онлайн-мониторинга </a:t>
            </a:r>
            <a:r>
              <a:rPr sz="1600" spc="-43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60" dirty="0">
                <a:solidFill>
                  <a:srgbClr val="FFFFFF"/>
                </a:solidFill>
                <a:latin typeface="Century Gothic"/>
                <a:cs typeface="Century Gothic"/>
              </a:rPr>
              <a:t>состояния </a:t>
            </a:r>
            <a:r>
              <a:rPr sz="1600" spc="7" dirty="0">
                <a:solidFill>
                  <a:srgbClr val="FFFFFF"/>
                </a:solidFill>
                <a:latin typeface="Century Gothic"/>
                <a:cs typeface="Century Gothic"/>
              </a:rPr>
              <a:t>объекта, </a:t>
            </a:r>
            <a:r>
              <a:rPr sz="1600" spc="40" dirty="0">
                <a:solidFill>
                  <a:srgbClr val="FFFFFF"/>
                </a:solidFill>
                <a:latin typeface="Century Gothic"/>
                <a:cs typeface="Century Gothic"/>
              </a:rPr>
              <a:t>показаний </a:t>
            </a:r>
            <a:r>
              <a:rPr sz="1600" spc="47" dirty="0">
                <a:solidFill>
                  <a:srgbClr val="FFFFFF"/>
                </a:solidFill>
                <a:latin typeface="Century Gothic"/>
                <a:cs typeface="Century Gothic"/>
              </a:rPr>
              <a:t> приборов </a:t>
            </a:r>
            <a:r>
              <a:rPr sz="1600" spc="33" dirty="0">
                <a:solidFill>
                  <a:srgbClr val="FFFFFF"/>
                </a:solidFill>
                <a:latin typeface="Century Gothic"/>
                <a:cs typeface="Century Gothic"/>
              </a:rPr>
              <a:t>учёта </a:t>
            </a:r>
            <a:r>
              <a:rPr sz="1600" spc="113" dirty="0">
                <a:solidFill>
                  <a:srgbClr val="FFFFFF"/>
                </a:solidFill>
                <a:latin typeface="Century Gothic"/>
                <a:cs typeface="Century Gothic"/>
              </a:rPr>
              <a:t>и </a:t>
            </a:r>
            <a:r>
              <a:rPr sz="1600" spc="73" dirty="0" err="1">
                <a:solidFill>
                  <a:srgbClr val="FFFFFF"/>
                </a:solidFill>
                <a:latin typeface="Century Gothic"/>
                <a:cs typeface="Century Gothic"/>
              </a:rPr>
              <a:t>управления</a:t>
            </a:r>
            <a:r>
              <a:rPr sz="1600" spc="7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8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-33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энергоресурсами</a:t>
            </a:r>
            <a:r>
              <a:rPr sz="1600" spc="-33" dirty="0" smtClean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endParaRPr lang="ru-RU" sz="1600" dirty="0">
              <a:latin typeface="Century Gothic"/>
              <a:cs typeface="Century Gothic"/>
            </a:endParaRPr>
          </a:p>
          <a:p>
            <a:pPr marL="16933" marR="6773">
              <a:lnSpc>
                <a:spcPct val="114999"/>
              </a:lnSpc>
            </a:pPr>
            <a:r>
              <a:rPr lang="ru-RU" sz="1600" spc="7" dirty="0">
                <a:solidFill>
                  <a:srgbClr val="DA4B37"/>
                </a:solidFill>
                <a:latin typeface="Century Gothic"/>
                <a:cs typeface="Century Gothic"/>
              </a:rPr>
              <a:t> </a:t>
            </a:r>
            <a:r>
              <a:rPr lang="ru-RU" sz="1600" spc="7" dirty="0" smtClean="0">
                <a:solidFill>
                  <a:srgbClr val="DA4B37"/>
                </a:solidFill>
                <a:latin typeface="Century Gothic"/>
                <a:cs typeface="Century Gothic"/>
              </a:rPr>
              <a:t>                                      </a:t>
            </a:r>
            <a:r>
              <a:rPr sz="1067" spc="7" dirty="0" err="1" smtClean="0">
                <a:solidFill>
                  <a:srgbClr val="DA4B37"/>
                </a:solidFill>
                <a:latin typeface="Century Gothic"/>
                <a:cs typeface="Century Gothic"/>
              </a:rPr>
              <a:t>Наш</a:t>
            </a:r>
            <a:r>
              <a:rPr sz="1067" spc="80" dirty="0" err="1" smtClean="0">
                <a:solidFill>
                  <a:srgbClr val="DA4B37"/>
                </a:solidFill>
                <a:latin typeface="Century Gothic"/>
                <a:cs typeface="Century Gothic"/>
              </a:rPr>
              <a:t>и</a:t>
            </a:r>
            <a:r>
              <a:rPr sz="1067" spc="-27" dirty="0" smtClean="0">
                <a:solidFill>
                  <a:srgbClr val="DA4B37"/>
                </a:solidFill>
                <a:latin typeface="Century Gothic"/>
                <a:cs typeface="Century Gothic"/>
              </a:rPr>
              <a:t> </a:t>
            </a:r>
            <a:r>
              <a:rPr sz="1067" spc="-13" dirty="0">
                <a:solidFill>
                  <a:srgbClr val="DA4B37"/>
                </a:solidFill>
                <a:latin typeface="Century Gothic"/>
                <a:cs typeface="Century Gothic"/>
              </a:rPr>
              <a:t>р</a:t>
            </a:r>
            <a:r>
              <a:rPr sz="1067" spc="-20" dirty="0">
                <a:solidFill>
                  <a:srgbClr val="DA4B37"/>
                </a:solidFill>
                <a:latin typeface="Century Gothic"/>
                <a:cs typeface="Century Gothic"/>
              </a:rPr>
              <a:t>еш</a:t>
            </a:r>
            <a:r>
              <a:rPr sz="1067" spc="-40" dirty="0">
                <a:solidFill>
                  <a:srgbClr val="DA4B37"/>
                </a:solidFill>
                <a:latin typeface="Century Gothic"/>
                <a:cs typeface="Century Gothic"/>
              </a:rPr>
              <a:t>е</a:t>
            </a:r>
            <a:r>
              <a:rPr sz="1067" spc="73" dirty="0">
                <a:solidFill>
                  <a:srgbClr val="DA4B37"/>
                </a:solidFill>
                <a:latin typeface="Century Gothic"/>
                <a:cs typeface="Century Gothic"/>
              </a:rPr>
              <a:t>н</a:t>
            </a:r>
            <a:r>
              <a:rPr sz="1067" spc="127" dirty="0">
                <a:solidFill>
                  <a:srgbClr val="DA4B37"/>
                </a:solidFill>
                <a:latin typeface="Century Gothic"/>
                <a:cs typeface="Century Gothic"/>
              </a:rPr>
              <a:t>ия</a:t>
            </a:r>
            <a:endParaRPr sz="1067" dirty="0">
              <a:latin typeface="Century Gothic"/>
              <a:cs typeface="Century Gothic"/>
            </a:endParaRPr>
          </a:p>
        </p:txBody>
      </p:sp>
      <p:sp>
        <p:nvSpPr>
          <p:cNvPr id="11" name="object 128"/>
          <p:cNvSpPr/>
          <p:nvPr/>
        </p:nvSpPr>
        <p:spPr>
          <a:xfrm>
            <a:off x="9922601" y="6535920"/>
            <a:ext cx="351859" cy="235510"/>
          </a:xfrm>
          <a:custGeom>
            <a:avLst/>
            <a:gdLst/>
            <a:ahLst/>
            <a:cxnLst/>
            <a:rect l="l" t="t" r="r" b="b"/>
            <a:pathLst>
              <a:path w="308610" h="259715">
                <a:moveTo>
                  <a:pt x="150428" y="0"/>
                </a:moveTo>
                <a:lnTo>
                  <a:pt x="96033" y="5643"/>
                </a:lnTo>
                <a:lnTo>
                  <a:pt x="52470" y="22565"/>
                </a:lnTo>
                <a:lnTo>
                  <a:pt x="21535" y="49248"/>
                </a:lnTo>
                <a:lnTo>
                  <a:pt x="5013" y="84164"/>
                </a:lnTo>
                <a:lnTo>
                  <a:pt x="68411" y="88106"/>
                </a:lnTo>
                <a:lnTo>
                  <a:pt x="72933" y="80463"/>
                </a:lnTo>
                <a:lnTo>
                  <a:pt x="79334" y="73646"/>
                </a:lnTo>
                <a:lnTo>
                  <a:pt x="122045" y="55382"/>
                </a:lnTo>
                <a:lnTo>
                  <a:pt x="150428" y="53009"/>
                </a:lnTo>
                <a:lnTo>
                  <a:pt x="167194" y="53837"/>
                </a:lnTo>
                <a:lnTo>
                  <a:pt x="208094" y="66262"/>
                </a:lnTo>
                <a:lnTo>
                  <a:pt x="238535" y="103154"/>
                </a:lnTo>
                <a:lnTo>
                  <a:pt x="119984" y="103154"/>
                </a:lnTo>
                <a:lnTo>
                  <a:pt x="119984" y="151858"/>
                </a:lnTo>
                <a:lnTo>
                  <a:pt x="239608" y="151858"/>
                </a:lnTo>
                <a:lnTo>
                  <a:pt x="234985" y="163889"/>
                </a:lnTo>
                <a:lnTo>
                  <a:pt x="208626" y="191794"/>
                </a:lnTo>
                <a:lnTo>
                  <a:pt x="164541" y="205394"/>
                </a:lnTo>
                <a:lnTo>
                  <a:pt x="146135" y="206301"/>
                </a:lnTo>
                <a:lnTo>
                  <a:pt x="130394" y="205617"/>
                </a:lnTo>
                <a:lnTo>
                  <a:pt x="92052" y="195375"/>
                </a:lnTo>
                <a:lnTo>
                  <a:pt x="63751" y="167262"/>
                </a:lnTo>
                <a:lnTo>
                  <a:pt x="0" y="170484"/>
                </a:lnTo>
                <a:lnTo>
                  <a:pt x="15446" y="208451"/>
                </a:lnTo>
                <a:lnTo>
                  <a:pt x="45305" y="236390"/>
                </a:lnTo>
                <a:lnTo>
                  <a:pt x="89048" y="253578"/>
                </a:lnTo>
                <a:lnTo>
                  <a:pt x="146135" y="259308"/>
                </a:lnTo>
                <a:lnTo>
                  <a:pt x="182474" y="257148"/>
                </a:lnTo>
                <a:lnTo>
                  <a:pt x="242195" y="239866"/>
                </a:lnTo>
                <a:lnTo>
                  <a:pt x="284143" y="205841"/>
                </a:lnTo>
                <a:lnTo>
                  <a:pt x="305363" y="158298"/>
                </a:lnTo>
                <a:lnTo>
                  <a:pt x="308015" y="129658"/>
                </a:lnTo>
                <a:lnTo>
                  <a:pt x="305430" y="101012"/>
                </a:lnTo>
                <a:lnTo>
                  <a:pt x="284748" y="53465"/>
                </a:lnTo>
                <a:lnTo>
                  <a:pt x="243872" y="19440"/>
                </a:lnTo>
                <a:lnTo>
                  <a:pt x="185763" y="2160"/>
                </a:lnTo>
                <a:lnTo>
                  <a:pt x="150428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2" name="object 129"/>
          <p:cNvSpPr/>
          <p:nvPr/>
        </p:nvSpPr>
        <p:spPr>
          <a:xfrm>
            <a:off x="10334366" y="6675836"/>
            <a:ext cx="74571" cy="90979"/>
          </a:xfrm>
          <a:custGeom>
            <a:avLst/>
            <a:gdLst/>
            <a:ahLst/>
            <a:cxnLst/>
            <a:rect l="l" t="t" r="r" b="b"/>
            <a:pathLst>
              <a:path w="65405" h="100330">
                <a:moveTo>
                  <a:pt x="0" y="100329"/>
                </a:moveTo>
                <a:lnTo>
                  <a:pt x="65189" y="100329"/>
                </a:lnTo>
                <a:lnTo>
                  <a:pt x="65189" y="0"/>
                </a:lnTo>
                <a:lnTo>
                  <a:pt x="0" y="0"/>
                </a:lnTo>
                <a:lnTo>
                  <a:pt x="0" y="100329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3" name="object 130"/>
          <p:cNvSpPr/>
          <p:nvPr/>
        </p:nvSpPr>
        <p:spPr>
          <a:xfrm>
            <a:off x="10334365" y="6539942"/>
            <a:ext cx="327244" cy="226873"/>
          </a:xfrm>
          <a:custGeom>
            <a:avLst/>
            <a:gdLst/>
            <a:ahLst/>
            <a:cxnLst/>
            <a:rect l="l" t="t" r="r" b="b"/>
            <a:pathLst>
              <a:path w="287019" h="250190">
                <a:moveTo>
                  <a:pt x="286880" y="0"/>
                </a:moveTo>
                <a:lnTo>
                  <a:pt x="221703" y="0"/>
                </a:lnTo>
                <a:lnTo>
                  <a:pt x="221703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03" y="149860"/>
                </a:lnTo>
                <a:lnTo>
                  <a:pt x="221703" y="250190"/>
                </a:lnTo>
                <a:lnTo>
                  <a:pt x="286880" y="250190"/>
                </a:lnTo>
                <a:lnTo>
                  <a:pt x="286880" y="149860"/>
                </a:lnTo>
                <a:lnTo>
                  <a:pt x="286880" y="96520"/>
                </a:lnTo>
                <a:lnTo>
                  <a:pt x="286880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4" name="object 131"/>
          <p:cNvSpPr/>
          <p:nvPr/>
        </p:nvSpPr>
        <p:spPr>
          <a:xfrm>
            <a:off x="10732907" y="6539942"/>
            <a:ext cx="292492" cy="226873"/>
          </a:xfrm>
          <a:custGeom>
            <a:avLst/>
            <a:gdLst/>
            <a:ahLst/>
            <a:cxnLst/>
            <a:rect l="l" t="t" r="r" b="b"/>
            <a:pathLst>
              <a:path w="256539" h="250190">
                <a:moveTo>
                  <a:pt x="256095" y="199390"/>
                </a:moveTo>
                <a:lnTo>
                  <a:pt x="65189" y="199390"/>
                </a:lnTo>
                <a:lnTo>
                  <a:pt x="65189" y="147320"/>
                </a:lnTo>
                <a:lnTo>
                  <a:pt x="209524" y="147320"/>
                </a:lnTo>
                <a:lnTo>
                  <a:pt x="209524" y="99060"/>
                </a:lnTo>
                <a:lnTo>
                  <a:pt x="65189" y="99060"/>
                </a:lnTo>
                <a:lnTo>
                  <a:pt x="65189" y="50800"/>
                </a:lnTo>
                <a:lnTo>
                  <a:pt x="248920" y="50800"/>
                </a:lnTo>
                <a:lnTo>
                  <a:pt x="248920" y="0"/>
                </a:lnTo>
                <a:lnTo>
                  <a:pt x="0" y="0"/>
                </a:lnTo>
                <a:lnTo>
                  <a:pt x="0" y="50800"/>
                </a:lnTo>
                <a:lnTo>
                  <a:pt x="0" y="99060"/>
                </a:lnTo>
                <a:lnTo>
                  <a:pt x="0" y="147320"/>
                </a:lnTo>
                <a:lnTo>
                  <a:pt x="0" y="199390"/>
                </a:lnTo>
                <a:lnTo>
                  <a:pt x="0" y="250190"/>
                </a:lnTo>
                <a:lnTo>
                  <a:pt x="256095" y="250190"/>
                </a:lnTo>
                <a:lnTo>
                  <a:pt x="256095" y="19939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5" name="object 132"/>
          <p:cNvSpPr/>
          <p:nvPr/>
        </p:nvSpPr>
        <p:spPr>
          <a:xfrm>
            <a:off x="11079611" y="6539822"/>
            <a:ext cx="310592" cy="227448"/>
          </a:xfrm>
          <a:custGeom>
            <a:avLst/>
            <a:gdLst/>
            <a:ahLst/>
            <a:cxnLst/>
            <a:rect l="l" t="t" r="r" b="b"/>
            <a:pathLst>
              <a:path w="272414" h="250825">
                <a:moveTo>
                  <a:pt x="171197" y="0"/>
                </a:moveTo>
                <a:lnTo>
                  <a:pt x="0" y="0"/>
                </a:lnTo>
                <a:lnTo>
                  <a:pt x="0" y="250704"/>
                </a:lnTo>
                <a:lnTo>
                  <a:pt x="65187" y="250704"/>
                </a:lnTo>
                <a:lnTo>
                  <a:pt x="65187" y="162245"/>
                </a:lnTo>
                <a:lnTo>
                  <a:pt x="171197" y="162245"/>
                </a:lnTo>
                <a:lnTo>
                  <a:pt x="212658" y="157453"/>
                </a:lnTo>
                <a:lnTo>
                  <a:pt x="256531" y="132123"/>
                </a:lnTo>
                <a:lnTo>
                  <a:pt x="266990" y="112101"/>
                </a:lnTo>
                <a:lnTo>
                  <a:pt x="65187" y="112101"/>
                </a:lnTo>
                <a:lnTo>
                  <a:pt x="65187" y="53362"/>
                </a:lnTo>
                <a:lnTo>
                  <a:pt x="266890" y="53362"/>
                </a:lnTo>
                <a:lnTo>
                  <a:pt x="264766" y="46648"/>
                </a:lnTo>
                <a:lnTo>
                  <a:pt x="228417" y="11681"/>
                </a:lnTo>
                <a:lnTo>
                  <a:pt x="192242" y="1297"/>
                </a:lnTo>
                <a:lnTo>
                  <a:pt x="171197" y="0"/>
                </a:lnTo>
                <a:close/>
              </a:path>
              <a:path w="272414" h="250825">
                <a:moveTo>
                  <a:pt x="266890" y="53362"/>
                </a:moveTo>
                <a:lnTo>
                  <a:pt x="167979" y="53362"/>
                </a:lnTo>
                <a:lnTo>
                  <a:pt x="176462" y="53822"/>
                </a:lnTo>
                <a:lnTo>
                  <a:pt x="184004" y="55200"/>
                </a:lnTo>
                <a:lnTo>
                  <a:pt x="190607" y="57495"/>
                </a:lnTo>
                <a:lnTo>
                  <a:pt x="196270" y="60707"/>
                </a:lnTo>
                <a:lnTo>
                  <a:pt x="203197" y="65603"/>
                </a:lnTo>
                <a:lnTo>
                  <a:pt x="206660" y="72943"/>
                </a:lnTo>
                <a:lnTo>
                  <a:pt x="206660" y="92287"/>
                </a:lnTo>
                <a:lnTo>
                  <a:pt x="167979" y="112101"/>
                </a:lnTo>
                <a:lnTo>
                  <a:pt x="266990" y="112101"/>
                </a:lnTo>
                <a:lnTo>
                  <a:pt x="270137" y="101948"/>
                </a:lnTo>
                <a:lnTo>
                  <a:pt x="271838" y="82735"/>
                </a:lnTo>
                <a:lnTo>
                  <a:pt x="270070" y="63415"/>
                </a:lnTo>
                <a:lnTo>
                  <a:pt x="266890" y="53362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6" name="object 133"/>
          <p:cNvSpPr/>
          <p:nvPr/>
        </p:nvSpPr>
        <p:spPr>
          <a:xfrm>
            <a:off x="11440999" y="6535924"/>
            <a:ext cx="653039" cy="235510"/>
          </a:xfrm>
          <a:custGeom>
            <a:avLst/>
            <a:gdLst/>
            <a:ahLst/>
            <a:cxnLst/>
            <a:rect l="l" t="t" r="r" b="b"/>
            <a:pathLst>
              <a:path w="572770" h="259715">
                <a:moveTo>
                  <a:pt x="230289" y="4432"/>
                </a:moveTo>
                <a:lnTo>
                  <a:pt x="0" y="4432"/>
                </a:lnTo>
                <a:lnTo>
                  <a:pt x="0" y="57772"/>
                </a:lnTo>
                <a:lnTo>
                  <a:pt x="0" y="254622"/>
                </a:lnTo>
                <a:lnTo>
                  <a:pt x="65189" y="254622"/>
                </a:lnTo>
                <a:lnTo>
                  <a:pt x="65189" y="57772"/>
                </a:lnTo>
                <a:lnTo>
                  <a:pt x="230289" y="57772"/>
                </a:lnTo>
                <a:lnTo>
                  <a:pt x="230289" y="4432"/>
                </a:lnTo>
                <a:close/>
              </a:path>
              <a:path w="572770" h="259715">
                <a:moveTo>
                  <a:pt x="572566" y="129654"/>
                </a:moveTo>
                <a:lnTo>
                  <a:pt x="561771" y="75844"/>
                </a:lnTo>
                <a:lnTo>
                  <a:pt x="529399" y="34747"/>
                </a:lnTo>
                <a:lnTo>
                  <a:pt x="507377" y="20624"/>
                </a:lnTo>
                <a:lnTo>
                  <a:pt x="507377" y="129654"/>
                </a:lnTo>
                <a:lnTo>
                  <a:pt x="505764" y="146024"/>
                </a:lnTo>
                <a:lnTo>
                  <a:pt x="481596" y="185166"/>
                </a:lnTo>
                <a:lnTo>
                  <a:pt x="431228" y="204978"/>
                </a:lnTo>
                <a:lnTo>
                  <a:pt x="409244" y="206298"/>
                </a:lnTo>
                <a:lnTo>
                  <a:pt x="387108" y="204978"/>
                </a:lnTo>
                <a:lnTo>
                  <a:pt x="336537" y="185166"/>
                </a:lnTo>
                <a:lnTo>
                  <a:pt x="312369" y="146024"/>
                </a:lnTo>
                <a:lnTo>
                  <a:pt x="310756" y="129654"/>
                </a:lnTo>
                <a:lnTo>
                  <a:pt x="312369" y="113296"/>
                </a:lnTo>
                <a:lnTo>
                  <a:pt x="336537" y="74142"/>
                </a:lnTo>
                <a:lnTo>
                  <a:pt x="387108" y="54330"/>
                </a:lnTo>
                <a:lnTo>
                  <a:pt x="409244" y="53009"/>
                </a:lnTo>
                <a:lnTo>
                  <a:pt x="431228" y="54330"/>
                </a:lnTo>
                <a:lnTo>
                  <a:pt x="481596" y="74142"/>
                </a:lnTo>
                <a:lnTo>
                  <a:pt x="505764" y="113296"/>
                </a:lnTo>
                <a:lnTo>
                  <a:pt x="507377" y="129654"/>
                </a:lnTo>
                <a:lnTo>
                  <a:pt x="507377" y="20624"/>
                </a:lnTo>
                <a:lnTo>
                  <a:pt x="505714" y="19545"/>
                </a:lnTo>
                <a:lnTo>
                  <a:pt x="477786" y="8686"/>
                </a:lnTo>
                <a:lnTo>
                  <a:pt x="445630" y="2171"/>
                </a:lnTo>
                <a:lnTo>
                  <a:pt x="409244" y="0"/>
                </a:lnTo>
                <a:lnTo>
                  <a:pt x="372846" y="2171"/>
                </a:lnTo>
                <a:lnTo>
                  <a:pt x="312674" y="19545"/>
                </a:lnTo>
                <a:lnTo>
                  <a:pt x="269938" y="53708"/>
                </a:lnTo>
                <a:lnTo>
                  <a:pt x="248272" y="101168"/>
                </a:lnTo>
                <a:lnTo>
                  <a:pt x="245567" y="129654"/>
                </a:lnTo>
                <a:lnTo>
                  <a:pt x="248272" y="158153"/>
                </a:lnTo>
                <a:lnTo>
                  <a:pt x="269938" y="205613"/>
                </a:lnTo>
                <a:lnTo>
                  <a:pt x="312674" y="239763"/>
                </a:lnTo>
                <a:lnTo>
                  <a:pt x="372846" y="257136"/>
                </a:lnTo>
                <a:lnTo>
                  <a:pt x="409244" y="259308"/>
                </a:lnTo>
                <a:lnTo>
                  <a:pt x="445630" y="257136"/>
                </a:lnTo>
                <a:lnTo>
                  <a:pt x="477786" y="250621"/>
                </a:lnTo>
                <a:lnTo>
                  <a:pt x="505714" y="239763"/>
                </a:lnTo>
                <a:lnTo>
                  <a:pt x="529399" y="224574"/>
                </a:lnTo>
                <a:lnTo>
                  <a:pt x="547598" y="206298"/>
                </a:lnTo>
                <a:lnTo>
                  <a:pt x="548284" y="205613"/>
                </a:lnTo>
                <a:lnTo>
                  <a:pt x="561771" y="183464"/>
                </a:lnTo>
                <a:lnTo>
                  <a:pt x="569861" y="158153"/>
                </a:lnTo>
                <a:lnTo>
                  <a:pt x="572566" y="12965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7" name="object 134"/>
          <p:cNvSpPr/>
          <p:nvPr/>
        </p:nvSpPr>
        <p:spPr>
          <a:xfrm>
            <a:off x="9922588" y="6213753"/>
            <a:ext cx="868789" cy="235510"/>
          </a:xfrm>
          <a:custGeom>
            <a:avLst/>
            <a:gdLst/>
            <a:ahLst/>
            <a:cxnLst/>
            <a:rect l="l" t="t" r="r" b="b"/>
            <a:pathLst>
              <a:path w="762000" h="259715">
                <a:moveTo>
                  <a:pt x="303161" y="4114"/>
                </a:moveTo>
                <a:lnTo>
                  <a:pt x="0" y="4114"/>
                </a:lnTo>
                <a:lnTo>
                  <a:pt x="0" y="57454"/>
                </a:lnTo>
                <a:lnTo>
                  <a:pt x="119176" y="57454"/>
                </a:lnTo>
                <a:lnTo>
                  <a:pt x="119176" y="255574"/>
                </a:lnTo>
                <a:lnTo>
                  <a:pt x="184353" y="255574"/>
                </a:lnTo>
                <a:lnTo>
                  <a:pt x="184353" y="57454"/>
                </a:lnTo>
                <a:lnTo>
                  <a:pt x="303161" y="57454"/>
                </a:lnTo>
                <a:lnTo>
                  <a:pt x="303161" y="4114"/>
                </a:lnTo>
                <a:close/>
              </a:path>
              <a:path w="762000" h="259715">
                <a:moveTo>
                  <a:pt x="655002" y="129654"/>
                </a:moveTo>
                <a:lnTo>
                  <a:pt x="652310" y="101155"/>
                </a:lnTo>
                <a:lnTo>
                  <a:pt x="644220" y="75831"/>
                </a:lnTo>
                <a:lnTo>
                  <a:pt x="630732" y="53695"/>
                </a:lnTo>
                <a:lnTo>
                  <a:pt x="630034" y="52997"/>
                </a:lnTo>
                <a:lnTo>
                  <a:pt x="611847" y="34734"/>
                </a:lnTo>
                <a:lnTo>
                  <a:pt x="589813" y="20612"/>
                </a:lnTo>
                <a:lnTo>
                  <a:pt x="589813" y="129654"/>
                </a:lnTo>
                <a:lnTo>
                  <a:pt x="588200" y="146011"/>
                </a:lnTo>
                <a:lnTo>
                  <a:pt x="564032" y="185166"/>
                </a:lnTo>
                <a:lnTo>
                  <a:pt x="513664" y="204978"/>
                </a:lnTo>
                <a:lnTo>
                  <a:pt x="491680" y="206298"/>
                </a:lnTo>
                <a:lnTo>
                  <a:pt x="469544" y="204978"/>
                </a:lnTo>
                <a:lnTo>
                  <a:pt x="418973" y="185166"/>
                </a:lnTo>
                <a:lnTo>
                  <a:pt x="394792" y="146011"/>
                </a:lnTo>
                <a:lnTo>
                  <a:pt x="393192" y="129654"/>
                </a:lnTo>
                <a:lnTo>
                  <a:pt x="394792" y="113284"/>
                </a:lnTo>
                <a:lnTo>
                  <a:pt x="418973" y="74129"/>
                </a:lnTo>
                <a:lnTo>
                  <a:pt x="469544" y="54330"/>
                </a:lnTo>
                <a:lnTo>
                  <a:pt x="491680" y="52997"/>
                </a:lnTo>
                <a:lnTo>
                  <a:pt x="513664" y="54330"/>
                </a:lnTo>
                <a:lnTo>
                  <a:pt x="564032" y="74129"/>
                </a:lnTo>
                <a:lnTo>
                  <a:pt x="588200" y="113284"/>
                </a:lnTo>
                <a:lnTo>
                  <a:pt x="589813" y="129654"/>
                </a:lnTo>
                <a:lnTo>
                  <a:pt x="589813" y="20612"/>
                </a:lnTo>
                <a:lnTo>
                  <a:pt x="588149" y="19532"/>
                </a:lnTo>
                <a:lnTo>
                  <a:pt x="560222" y="8686"/>
                </a:lnTo>
                <a:lnTo>
                  <a:pt x="528066" y="2171"/>
                </a:lnTo>
                <a:lnTo>
                  <a:pt x="491680" y="0"/>
                </a:lnTo>
                <a:lnTo>
                  <a:pt x="455282" y="2171"/>
                </a:lnTo>
                <a:lnTo>
                  <a:pt x="395122" y="19532"/>
                </a:lnTo>
                <a:lnTo>
                  <a:pt x="352386" y="53695"/>
                </a:lnTo>
                <a:lnTo>
                  <a:pt x="330708" y="101155"/>
                </a:lnTo>
                <a:lnTo>
                  <a:pt x="328002" y="129654"/>
                </a:lnTo>
                <a:lnTo>
                  <a:pt x="330708" y="158153"/>
                </a:lnTo>
                <a:lnTo>
                  <a:pt x="352386" y="205600"/>
                </a:lnTo>
                <a:lnTo>
                  <a:pt x="395122" y="239763"/>
                </a:lnTo>
                <a:lnTo>
                  <a:pt x="455282" y="257136"/>
                </a:lnTo>
                <a:lnTo>
                  <a:pt x="491680" y="259295"/>
                </a:lnTo>
                <a:lnTo>
                  <a:pt x="528066" y="257136"/>
                </a:lnTo>
                <a:lnTo>
                  <a:pt x="560222" y="250621"/>
                </a:lnTo>
                <a:lnTo>
                  <a:pt x="588149" y="239763"/>
                </a:lnTo>
                <a:lnTo>
                  <a:pt x="611847" y="224561"/>
                </a:lnTo>
                <a:lnTo>
                  <a:pt x="630034" y="206298"/>
                </a:lnTo>
                <a:lnTo>
                  <a:pt x="630732" y="205600"/>
                </a:lnTo>
                <a:lnTo>
                  <a:pt x="644220" y="183464"/>
                </a:lnTo>
                <a:lnTo>
                  <a:pt x="652310" y="158153"/>
                </a:lnTo>
                <a:lnTo>
                  <a:pt x="655002" y="129654"/>
                </a:lnTo>
                <a:close/>
              </a:path>
              <a:path w="762000" h="259715">
                <a:moveTo>
                  <a:pt x="761961" y="153974"/>
                </a:moveTo>
                <a:lnTo>
                  <a:pt x="696772" y="153974"/>
                </a:lnTo>
                <a:lnTo>
                  <a:pt x="696772" y="255574"/>
                </a:lnTo>
                <a:lnTo>
                  <a:pt x="761961" y="255574"/>
                </a:lnTo>
                <a:lnTo>
                  <a:pt x="761961" y="15397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35"/>
          <p:cNvSpPr/>
          <p:nvPr/>
        </p:nvSpPr>
        <p:spPr>
          <a:xfrm>
            <a:off x="10717008" y="6217484"/>
            <a:ext cx="327244" cy="228024"/>
          </a:xfrm>
          <a:custGeom>
            <a:avLst/>
            <a:gdLst/>
            <a:ahLst/>
            <a:cxnLst/>
            <a:rect l="l" t="t" r="r" b="b"/>
            <a:pathLst>
              <a:path w="287019" h="251459">
                <a:moveTo>
                  <a:pt x="286893" y="0"/>
                </a:moveTo>
                <a:lnTo>
                  <a:pt x="221716" y="0"/>
                </a:lnTo>
                <a:lnTo>
                  <a:pt x="221716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16" y="149860"/>
                </a:lnTo>
                <a:lnTo>
                  <a:pt x="221716" y="251460"/>
                </a:lnTo>
                <a:lnTo>
                  <a:pt x="286893" y="251460"/>
                </a:lnTo>
                <a:lnTo>
                  <a:pt x="286893" y="149860"/>
                </a:lnTo>
                <a:lnTo>
                  <a:pt x="286893" y="96520"/>
                </a:lnTo>
                <a:lnTo>
                  <a:pt x="286893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36"/>
          <p:cNvSpPr/>
          <p:nvPr/>
        </p:nvSpPr>
        <p:spPr>
          <a:xfrm>
            <a:off x="11100347" y="6213753"/>
            <a:ext cx="713855" cy="235510"/>
          </a:xfrm>
          <a:custGeom>
            <a:avLst/>
            <a:gdLst/>
            <a:ahLst/>
            <a:cxnLst/>
            <a:rect l="l" t="t" r="r" b="b"/>
            <a:pathLst>
              <a:path w="626110" h="259715">
                <a:moveTo>
                  <a:pt x="315175" y="4292"/>
                </a:moveTo>
                <a:lnTo>
                  <a:pt x="244614" y="4292"/>
                </a:lnTo>
                <a:lnTo>
                  <a:pt x="171564" y="156514"/>
                </a:lnTo>
                <a:lnTo>
                  <a:pt x="72707" y="4292"/>
                </a:lnTo>
                <a:lnTo>
                  <a:pt x="0" y="4292"/>
                </a:lnTo>
                <a:lnTo>
                  <a:pt x="122847" y="181584"/>
                </a:lnTo>
                <a:lnTo>
                  <a:pt x="150431" y="181584"/>
                </a:lnTo>
                <a:lnTo>
                  <a:pt x="150063" y="183019"/>
                </a:lnTo>
                <a:lnTo>
                  <a:pt x="142989" y="192735"/>
                </a:lnTo>
                <a:lnTo>
                  <a:pt x="133235" y="199669"/>
                </a:lnTo>
                <a:lnTo>
                  <a:pt x="120789" y="203835"/>
                </a:lnTo>
                <a:lnTo>
                  <a:pt x="105651" y="205219"/>
                </a:lnTo>
                <a:lnTo>
                  <a:pt x="87388" y="204774"/>
                </a:lnTo>
                <a:lnTo>
                  <a:pt x="68402" y="203428"/>
                </a:lnTo>
                <a:lnTo>
                  <a:pt x="68402" y="254292"/>
                </a:lnTo>
                <a:lnTo>
                  <a:pt x="80848" y="255549"/>
                </a:lnTo>
                <a:lnTo>
                  <a:pt x="92405" y="256438"/>
                </a:lnTo>
                <a:lnTo>
                  <a:pt x="103060" y="256971"/>
                </a:lnTo>
                <a:lnTo>
                  <a:pt x="112826" y="257149"/>
                </a:lnTo>
                <a:lnTo>
                  <a:pt x="125920" y="256616"/>
                </a:lnTo>
                <a:lnTo>
                  <a:pt x="168173" y="243789"/>
                </a:lnTo>
                <a:lnTo>
                  <a:pt x="198577" y="214922"/>
                </a:lnTo>
                <a:lnTo>
                  <a:pt x="221348" y="177647"/>
                </a:lnTo>
                <a:lnTo>
                  <a:pt x="315175" y="4292"/>
                </a:lnTo>
                <a:close/>
              </a:path>
              <a:path w="626110" h="259715">
                <a:moveTo>
                  <a:pt x="625703" y="167614"/>
                </a:moveTo>
                <a:lnTo>
                  <a:pt x="562660" y="164388"/>
                </a:lnTo>
                <a:lnTo>
                  <a:pt x="558825" y="173266"/>
                </a:lnTo>
                <a:lnTo>
                  <a:pt x="553046" y="181267"/>
                </a:lnTo>
                <a:lnTo>
                  <a:pt x="511136" y="203390"/>
                </a:lnTo>
                <a:lnTo>
                  <a:pt x="480288" y="206298"/>
                </a:lnTo>
                <a:lnTo>
                  <a:pt x="458368" y="204990"/>
                </a:lnTo>
                <a:lnTo>
                  <a:pt x="409016" y="185343"/>
                </a:lnTo>
                <a:lnTo>
                  <a:pt x="385851" y="146164"/>
                </a:lnTo>
                <a:lnTo>
                  <a:pt x="384302" y="129654"/>
                </a:lnTo>
                <a:lnTo>
                  <a:pt x="385787" y="113144"/>
                </a:lnTo>
                <a:lnTo>
                  <a:pt x="408127" y="73952"/>
                </a:lnTo>
                <a:lnTo>
                  <a:pt x="455028" y="54317"/>
                </a:lnTo>
                <a:lnTo>
                  <a:pt x="475640" y="52997"/>
                </a:lnTo>
                <a:lnTo>
                  <a:pt x="490829" y="53657"/>
                </a:lnTo>
                <a:lnTo>
                  <a:pt x="529717" y="63385"/>
                </a:lnTo>
                <a:lnTo>
                  <a:pt x="558368" y="90970"/>
                </a:lnTo>
                <a:lnTo>
                  <a:pt x="621042" y="87033"/>
                </a:lnTo>
                <a:lnTo>
                  <a:pt x="605282" y="51079"/>
                </a:lnTo>
                <a:lnTo>
                  <a:pt x="574484" y="23456"/>
                </a:lnTo>
                <a:lnTo>
                  <a:pt x="530606" y="5854"/>
                </a:lnTo>
                <a:lnTo>
                  <a:pt x="475640" y="0"/>
                </a:lnTo>
                <a:lnTo>
                  <a:pt x="440626" y="2159"/>
                </a:lnTo>
                <a:lnTo>
                  <a:pt x="382955" y="19443"/>
                </a:lnTo>
                <a:lnTo>
                  <a:pt x="342290" y="53467"/>
                </a:lnTo>
                <a:lnTo>
                  <a:pt x="321691" y="101003"/>
                </a:lnTo>
                <a:lnTo>
                  <a:pt x="319112" y="129654"/>
                </a:lnTo>
                <a:lnTo>
                  <a:pt x="321754" y="158292"/>
                </a:lnTo>
                <a:lnTo>
                  <a:pt x="342785" y="205841"/>
                </a:lnTo>
                <a:lnTo>
                  <a:pt x="384429" y="239864"/>
                </a:lnTo>
                <a:lnTo>
                  <a:pt x="443966" y="257136"/>
                </a:lnTo>
                <a:lnTo>
                  <a:pt x="480288" y="259295"/>
                </a:lnTo>
                <a:lnTo>
                  <a:pt x="510654" y="257810"/>
                </a:lnTo>
                <a:lnTo>
                  <a:pt x="561238" y="245910"/>
                </a:lnTo>
                <a:lnTo>
                  <a:pt x="598131" y="222313"/>
                </a:lnTo>
                <a:lnTo>
                  <a:pt x="620255" y="188379"/>
                </a:lnTo>
                <a:lnTo>
                  <a:pt x="625703" y="16761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137"/>
          <p:cNvGrpSpPr/>
          <p:nvPr/>
        </p:nvGrpSpPr>
        <p:grpSpPr>
          <a:xfrm>
            <a:off x="9117437" y="6213754"/>
            <a:ext cx="589399" cy="462082"/>
            <a:chOff x="756726" y="916805"/>
            <a:chExt cx="606425" cy="606425"/>
          </a:xfrm>
        </p:grpSpPr>
        <p:sp>
          <p:nvSpPr>
            <p:cNvPr id="21" name="object 138"/>
            <p:cNvSpPr/>
            <p:nvPr/>
          </p:nvSpPr>
          <p:spPr>
            <a:xfrm>
              <a:off x="756726" y="916805"/>
              <a:ext cx="606425" cy="606425"/>
            </a:xfrm>
            <a:custGeom>
              <a:avLst/>
              <a:gdLst/>
              <a:ahLst/>
              <a:cxnLst/>
              <a:rect l="l" t="t" r="r" b="b"/>
              <a:pathLst>
                <a:path w="606425" h="606425">
                  <a:moveTo>
                    <a:pt x="603335" y="0"/>
                  </a:moveTo>
                  <a:lnTo>
                    <a:pt x="302997" y="0"/>
                  </a:lnTo>
                  <a:lnTo>
                    <a:pt x="254016" y="3984"/>
                  </a:lnTo>
                  <a:lnTo>
                    <a:pt x="207489" y="15514"/>
                  </a:lnTo>
                  <a:lnTo>
                    <a:pt x="164052" y="33952"/>
                  </a:lnTo>
                  <a:lnTo>
                    <a:pt x="124344" y="58662"/>
                  </a:lnTo>
                  <a:lnTo>
                    <a:pt x="89002" y="89005"/>
                  </a:lnTo>
                  <a:lnTo>
                    <a:pt x="58659" y="124346"/>
                  </a:lnTo>
                  <a:lnTo>
                    <a:pt x="33950" y="164053"/>
                  </a:lnTo>
                  <a:lnTo>
                    <a:pt x="15513" y="207490"/>
                  </a:lnTo>
                  <a:lnTo>
                    <a:pt x="3984" y="254017"/>
                  </a:lnTo>
                  <a:lnTo>
                    <a:pt x="22" y="302719"/>
                  </a:lnTo>
                  <a:lnTo>
                    <a:pt x="0" y="603333"/>
                  </a:lnTo>
                  <a:lnTo>
                    <a:pt x="2660" y="605994"/>
                  </a:lnTo>
                  <a:lnTo>
                    <a:pt x="302997" y="605994"/>
                  </a:lnTo>
                  <a:lnTo>
                    <a:pt x="351980" y="602010"/>
                  </a:lnTo>
                  <a:lnTo>
                    <a:pt x="398508" y="590481"/>
                  </a:lnTo>
                  <a:lnTo>
                    <a:pt x="441944" y="572045"/>
                  </a:lnTo>
                  <a:lnTo>
                    <a:pt x="481653" y="547339"/>
                  </a:lnTo>
                  <a:lnTo>
                    <a:pt x="64162" y="546835"/>
                  </a:lnTo>
                  <a:lnTo>
                    <a:pt x="59508" y="544048"/>
                  </a:lnTo>
                  <a:lnTo>
                    <a:pt x="58597" y="540406"/>
                  </a:lnTo>
                  <a:lnTo>
                    <a:pt x="197471" y="308940"/>
                  </a:lnTo>
                  <a:lnTo>
                    <a:pt x="65351" y="308940"/>
                  </a:lnTo>
                  <a:lnTo>
                    <a:pt x="63176" y="308908"/>
                  </a:lnTo>
                  <a:lnTo>
                    <a:pt x="61092" y="307717"/>
                  </a:lnTo>
                  <a:lnTo>
                    <a:pt x="58604" y="302719"/>
                  </a:lnTo>
                  <a:lnTo>
                    <a:pt x="59785" y="299159"/>
                  </a:lnTo>
                  <a:lnTo>
                    <a:pt x="537833" y="60144"/>
                  </a:lnTo>
                  <a:lnTo>
                    <a:pt x="539607" y="59187"/>
                  </a:lnTo>
                  <a:lnTo>
                    <a:pt x="541832" y="59161"/>
                  </a:lnTo>
                  <a:lnTo>
                    <a:pt x="605995" y="59161"/>
                  </a:lnTo>
                  <a:lnTo>
                    <a:pt x="605995" y="2663"/>
                  </a:lnTo>
                  <a:lnTo>
                    <a:pt x="603335" y="0"/>
                  </a:lnTo>
                  <a:close/>
                </a:path>
                <a:path w="606425" h="606425">
                  <a:moveTo>
                    <a:pt x="605995" y="59161"/>
                  </a:moveTo>
                  <a:lnTo>
                    <a:pt x="541832" y="59161"/>
                  </a:lnTo>
                  <a:lnTo>
                    <a:pt x="546487" y="61948"/>
                  </a:lnTo>
                  <a:lnTo>
                    <a:pt x="547397" y="65591"/>
                  </a:lnTo>
                  <a:lnTo>
                    <a:pt x="408524" y="297056"/>
                  </a:lnTo>
                  <a:lnTo>
                    <a:pt x="540641" y="297056"/>
                  </a:lnTo>
                  <a:lnTo>
                    <a:pt x="542815" y="297086"/>
                  </a:lnTo>
                  <a:lnTo>
                    <a:pt x="544903" y="298281"/>
                  </a:lnTo>
                  <a:lnTo>
                    <a:pt x="547391" y="303278"/>
                  </a:lnTo>
                  <a:lnTo>
                    <a:pt x="546210" y="306834"/>
                  </a:lnTo>
                  <a:lnTo>
                    <a:pt x="68162" y="545853"/>
                  </a:lnTo>
                  <a:lnTo>
                    <a:pt x="66387" y="546811"/>
                  </a:lnTo>
                  <a:lnTo>
                    <a:pt x="64162" y="546835"/>
                  </a:lnTo>
                  <a:lnTo>
                    <a:pt x="482240" y="546835"/>
                  </a:lnTo>
                  <a:lnTo>
                    <a:pt x="516996" y="516999"/>
                  </a:lnTo>
                  <a:lnTo>
                    <a:pt x="547336" y="481655"/>
                  </a:lnTo>
                  <a:lnTo>
                    <a:pt x="572044" y="441947"/>
                  </a:lnTo>
                  <a:lnTo>
                    <a:pt x="590481" y="398510"/>
                  </a:lnTo>
                  <a:lnTo>
                    <a:pt x="602010" y="351981"/>
                  </a:lnTo>
                  <a:lnTo>
                    <a:pt x="605972" y="303278"/>
                  </a:lnTo>
                  <a:lnTo>
                    <a:pt x="605995" y="59161"/>
                  </a:lnTo>
                  <a:close/>
                </a:path>
              </a:pathLst>
            </a:custGeom>
            <a:solidFill>
              <a:srgbClr val="F065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39"/>
            <p:cNvSpPr/>
            <p:nvPr/>
          </p:nvSpPr>
          <p:spPr>
            <a:xfrm>
              <a:off x="815324" y="975966"/>
              <a:ext cx="488950" cy="487680"/>
            </a:xfrm>
            <a:custGeom>
              <a:avLst/>
              <a:gdLst/>
              <a:ahLst/>
              <a:cxnLst/>
              <a:rect l="l" t="t" r="r" b="b"/>
              <a:pathLst>
                <a:path w="488950" h="487680">
                  <a:moveTo>
                    <a:pt x="483234" y="0"/>
                  </a:moveTo>
                  <a:lnTo>
                    <a:pt x="481009" y="25"/>
                  </a:lnTo>
                  <a:lnTo>
                    <a:pt x="1187" y="239998"/>
                  </a:lnTo>
                  <a:lnTo>
                    <a:pt x="6" y="243558"/>
                  </a:lnTo>
                  <a:lnTo>
                    <a:pt x="2494" y="248555"/>
                  </a:lnTo>
                  <a:lnTo>
                    <a:pt x="4578" y="249746"/>
                  </a:lnTo>
                  <a:lnTo>
                    <a:pt x="138873" y="249778"/>
                  </a:lnTo>
                  <a:lnTo>
                    <a:pt x="0" y="481244"/>
                  </a:lnTo>
                  <a:lnTo>
                    <a:pt x="910" y="484887"/>
                  </a:lnTo>
                  <a:lnTo>
                    <a:pt x="5565" y="487673"/>
                  </a:lnTo>
                  <a:lnTo>
                    <a:pt x="7790" y="487649"/>
                  </a:lnTo>
                  <a:lnTo>
                    <a:pt x="487612" y="247672"/>
                  </a:lnTo>
                  <a:lnTo>
                    <a:pt x="488793" y="244116"/>
                  </a:lnTo>
                  <a:lnTo>
                    <a:pt x="486305" y="239119"/>
                  </a:lnTo>
                  <a:lnTo>
                    <a:pt x="484217" y="237924"/>
                  </a:lnTo>
                  <a:lnTo>
                    <a:pt x="349926" y="237895"/>
                  </a:lnTo>
                  <a:lnTo>
                    <a:pt x="487122" y="9234"/>
                  </a:lnTo>
                  <a:lnTo>
                    <a:pt x="488800" y="6430"/>
                  </a:lnTo>
                  <a:lnTo>
                    <a:pt x="487889" y="2786"/>
                  </a:lnTo>
                  <a:lnTo>
                    <a:pt x="483234" y="0"/>
                  </a:lnTo>
                  <a:close/>
                </a:path>
              </a:pathLst>
            </a:custGeom>
            <a:solidFill>
              <a:srgbClr val="FFE5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9908905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49121" y="193039"/>
            <a:ext cx="10117328" cy="6664957"/>
            <a:chOff x="1386840" y="144779"/>
            <a:chExt cx="7587996" cy="4998718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86840" y="144779"/>
              <a:ext cx="6429756" cy="499871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643123" y="4766188"/>
              <a:ext cx="6331713" cy="55747"/>
            </a:xfrm>
            <a:custGeom>
              <a:avLst/>
              <a:gdLst/>
              <a:ahLst/>
              <a:cxnLst/>
              <a:rect l="l" t="t" r="r" b="b"/>
              <a:pathLst>
                <a:path w="7124700">
                  <a:moveTo>
                    <a:pt x="0" y="0"/>
                  </a:moveTo>
                  <a:lnTo>
                    <a:pt x="7124700" y="0"/>
                  </a:lnTo>
                </a:path>
              </a:pathLst>
            </a:custGeom>
            <a:ln w="9144">
              <a:solidFill>
                <a:srgbClr val="DA4B37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42253" y="5871000"/>
            <a:ext cx="1257300" cy="18131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067" spc="33" dirty="0">
                <a:solidFill>
                  <a:srgbClr val="DA4B37"/>
                </a:solidFill>
                <a:latin typeface="Century Gothic"/>
                <a:cs typeface="Century Gothic"/>
              </a:rPr>
              <a:t>Как</a:t>
            </a:r>
            <a:r>
              <a:rPr sz="1067" spc="-73" dirty="0">
                <a:solidFill>
                  <a:srgbClr val="DA4B37"/>
                </a:solidFill>
                <a:latin typeface="Century Gothic"/>
                <a:cs typeface="Century Gothic"/>
              </a:rPr>
              <a:t> </a:t>
            </a:r>
            <a:r>
              <a:rPr sz="1067" spc="13" dirty="0">
                <a:solidFill>
                  <a:srgbClr val="DA4B37"/>
                </a:solidFill>
                <a:latin typeface="Century Gothic"/>
                <a:cs typeface="Century Gothic"/>
              </a:rPr>
              <a:t>мы</a:t>
            </a:r>
            <a:r>
              <a:rPr sz="1067" spc="-60" dirty="0">
                <a:solidFill>
                  <a:srgbClr val="DA4B37"/>
                </a:solidFill>
                <a:latin typeface="Century Gothic"/>
                <a:cs typeface="Century Gothic"/>
              </a:rPr>
              <a:t> </a:t>
            </a:r>
            <a:r>
              <a:rPr sz="1067" spc="-33" dirty="0">
                <a:solidFill>
                  <a:srgbClr val="DA4B37"/>
                </a:solidFill>
                <a:latin typeface="Century Gothic"/>
                <a:cs typeface="Century Gothic"/>
              </a:rPr>
              <a:t>работаем</a:t>
            </a:r>
            <a:endParaRPr sz="1067" dirty="0">
              <a:latin typeface="Century Gothic"/>
              <a:cs typeface="Century Gothic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910335" y="1078993"/>
            <a:ext cx="7741920" cy="4168140"/>
            <a:chOff x="682751" y="809244"/>
            <a:chExt cx="5806440" cy="312610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7323" y="929640"/>
              <a:ext cx="726948" cy="72694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37615" y="989076"/>
              <a:ext cx="612775" cy="612775"/>
            </a:xfrm>
            <a:custGeom>
              <a:avLst/>
              <a:gdLst/>
              <a:ahLst/>
              <a:cxnLst/>
              <a:rect l="l" t="t" r="r" b="b"/>
              <a:pathLst>
                <a:path w="612775" h="612775">
                  <a:moveTo>
                    <a:pt x="306324" y="0"/>
                  </a:moveTo>
                  <a:lnTo>
                    <a:pt x="256636" y="4009"/>
                  </a:lnTo>
                  <a:lnTo>
                    <a:pt x="209502" y="15617"/>
                  </a:lnTo>
                  <a:lnTo>
                    <a:pt x="165551" y="34193"/>
                  </a:lnTo>
                  <a:lnTo>
                    <a:pt x="125413" y="59106"/>
                  </a:lnTo>
                  <a:lnTo>
                    <a:pt x="89720" y="89725"/>
                  </a:lnTo>
                  <a:lnTo>
                    <a:pt x="59103" y="125419"/>
                  </a:lnTo>
                  <a:lnTo>
                    <a:pt x="34191" y="165556"/>
                  </a:lnTo>
                  <a:lnTo>
                    <a:pt x="15616" y="209507"/>
                  </a:lnTo>
                  <a:lnTo>
                    <a:pt x="4009" y="256640"/>
                  </a:lnTo>
                  <a:lnTo>
                    <a:pt x="0" y="306324"/>
                  </a:lnTo>
                  <a:lnTo>
                    <a:pt x="4009" y="356007"/>
                  </a:lnTo>
                  <a:lnTo>
                    <a:pt x="15616" y="403140"/>
                  </a:lnTo>
                  <a:lnTo>
                    <a:pt x="34191" y="447091"/>
                  </a:lnTo>
                  <a:lnTo>
                    <a:pt x="59103" y="487228"/>
                  </a:lnTo>
                  <a:lnTo>
                    <a:pt x="89720" y="522922"/>
                  </a:lnTo>
                  <a:lnTo>
                    <a:pt x="125413" y="553541"/>
                  </a:lnTo>
                  <a:lnTo>
                    <a:pt x="165551" y="578454"/>
                  </a:lnTo>
                  <a:lnTo>
                    <a:pt x="209502" y="597030"/>
                  </a:lnTo>
                  <a:lnTo>
                    <a:pt x="256636" y="608638"/>
                  </a:lnTo>
                  <a:lnTo>
                    <a:pt x="306324" y="612648"/>
                  </a:lnTo>
                  <a:lnTo>
                    <a:pt x="356011" y="608638"/>
                  </a:lnTo>
                  <a:lnTo>
                    <a:pt x="403145" y="597030"/>
                  </a:lnTo>
                  <a:lnTo>
                    <a:pt x="447096" y="578454"/>
                  </a:lnTo>
                  <a:lnTo>
                    <a:pt x="487234" y="553541"/>
                  </a:lnTo>
                  <a:lnTo>
                    <a:pt x="522927" y="522922"/>
                  </a:lnTo>
                  <a:lnTo>
                    <a:pt x="553544" y="487228"/>
                  </a:lnTo>
                  <a:lnTo>
                    <a:pt x="578456" y="447091"/>
                  </a:lnTo>
                  <a:lnTo>
                    <a:pt x="597031" y="403140"/>
                  </a:lnTo>
                  <a:lnTo>
                    <a:pt x="608638" y="356007"/>
                  </a:lnTo>
                  <a:lnTo>
                    <a:pt x="612647" y="306324"/>
                  </a:lnTo>
                  <a:lnTo>
                    <a:pt x="608638" y="256640"/>
                  </a:lnTo>
                  <a:lnTo>
                    <a:pt x="597031" y="209507"/>
                  </a:lnTo>
                  <a:lnTo>
                    <a:pt x="578456" y="165556"/>
                  </a:lnTo>
                  <a:lnTo>
                    <a:pt x="553544" y="125419"/>
                  </a:lnTo>
                  <a:lnTo>
                    <a:pt x="522927" y="89725"/>
                  </a:lnTo>
                  <a:lnTo>
                    <a:pt x="487234" y="59106"/>
                  </a:lnTo>
                  <a:lnTo>
                    <a:pt x="447096" y="34193"/>
                  </a:lnTo>
                  <a:lnTo>
                    <a:pt x="403145" y="15617"/>
                  </a:lnTo>
                  <a:lnTo>
                    <a:pt x="356011" y="4009"/>
                  </a:lnTo>
                  <a:lnTo>
                    <a:pt x="306324" y="0"/>
                  </a:lnTo>
                  <a:close/>
                </a:path>
              </a:pathLst>
            </a:custGeom>
            <a:solidFill>
              <a:srgbClr val="DA4B3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34811" y="809244"/>
              <a:ext cx="726948" cy="72694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785104" y="868680"/>
              <a:ext cx="612775" cy="612775"/>
            </a:xfrm>
            <a:custGeom>
              <a:avLst/>
              <a:gdLst/>
              <a:ahLst/>
              <a:cxnLst/>
              <a:rect l="l" t="t" r="r" b="b"/>
              <a:pathLst>
                <a:path w="612775" h="612775">
                  <a:moveTo>
                    <a:pt x="306324" y="0"/>
                  </a:moveTo>
                  <a:lnTo>
                    <a:pt x="256640" y="4009"/>
                  </a:lnTo>
                  <a:lnTo>
                    <a:pt x="209507" y="15617"/>
                  </a:lnTo>
                  <a:lnTo>
                    <a:pt x="165556" y="34193"/>
                  </a:lnTo>
                  <a:lnTo>
                    <a:pt x="125419" y="59106"/>
                  </a:lnTo>
                  <a:lnTo>
                    <a:pt x="89725" y="89725"/>
                  </a:lnTo>
                  <a:lnTo>
                    <a:pt x="59106" y="125419"/>
                  </a:lnTo>
                  <a:lnTo>
                    <a:pt x="34193" y="165556"/>
                  </a:lnTo>
                  <a:lnTo>
                    <a:pt x="15617" y="209507"/>
                  </a:lnTo>
                  <a:lnTo>
                    <a:pt x="4009" y="256640"/>
                  </a:lnTo>
                  <a:lnTo>
                    <a:pt x="0" y="306324"/>
                  </a:lnTo>
                  <a:lnTo>
                    <a:pt x="4009" y="356007"/>
                  </a:lnTo>
                  <a:lnTo>
                    <a:pt x="15617" y="403140"/>
                  </a:lnTo>
                  <a:lnTo>
                    <a:pt x="34193" y="447091"/>
                  </a:lnTo>
                  <a:lnTo>
                    <a:pt x="59106" y="487228"/>
                  </a:lnTo>
                  <a:lnTo>
                    <a:pt x="89725" y="522922"/>
                  </a:lnTo>
                  <a:lnTo>
                    <a:pt x="125419" y="553541"/>
                  </a:lnTo>
                  <a:lnTo>
                    <a:pt x="165556" y="578454"/>
                  </a:lnTo>
                  <a:lnTo>
                    <a:pt x="209507" y="597030"/>
                  </a:lnTo>
                  <a:lnTo>
                    <a:pt x="256640" y="608638"/>
                  </a:lnTo>
                  <a:lnTo>
                    <a:pt x="306324" y="612648"/>
                  </a:lnTo>
                  <a:lnTo>
                    <a:pt x="356007" y="608638"/>
                  </a:lnTo>
                  <a:lnTo>
                    <a:pt x="403140" y="597030"/>
                  </a:lnTo>
                  <a:lnTo>
                    <a:pt x="447091" y="578454"/>
                  </a:lnTo>
                  <a:lnTo>
                    <a:pt x="487228" y="553541"/>
                  </a:lnTo>
                  <a:lnTo>
                    <a:pt x="522922" y="522922"/>
                  </a:lnTo>
                  <a:lnTo>
                    <a:pt x="553541" y="487228"/>
                  </a:lnTo>
                  <a:lnTo>
                    <a:pt x="578454" y="447091"/>
                  </a:lnTo>
                  <a:lnTo>
                    <a:pt x="597030" y="403140"/>
                  </a:lnTo>
                  <a:lnTo>
                    <a:pt x="608638" y="356007"/>
                  </a:lnTo>
                  <a:lnTo>
                    <a:pt x="612648" y="306324"/>
                  </a:lnTo>
                  <a:lnTo>
                    <a:pt x="608638" y="256640"/>
                  </a:lnTo>
                  <a:lnTo>
                    <a:pt x="597030" y="209507"/>
                  </a:lnTo>
                  <a:lnTo>
                    <a:pt x="578454" y="165556"/>
                  </a:lnTo>
                  <a:lnTo>
                    <a:pt x="553541" y="125419"/>
                  </a:lnTo>
                  <a:lnTo>
                    <a:pt x="522922" y="89725"/>
                  </a:lnTo>
                  <a:lnTo>
                    <a:pt x="487228" y="59106"/>
                  </a:lnTo>
                  <a:lnTo>
                    <a:pt x="447091" y="34193"/>
                  </a:lnTo>
                  <a:lnTo>
                    <a:pt x="403140" y="15617"/>
                  </a:lnTo>
                  <a:lnTo>
                    <a:pt x="356007" y="4009"/>
                  </a:lnTo>
                  <a:lnTo>
                    <a:pt x="306324" y="0"/>
                  </a:lnTo>
                  <a:close/>
                </a:path>
              </a:pathLst>
            </a:custGeom>
            <a:solidFill>
              <a:srgbClr val="DA4B3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2751" y="3208020"/>
              <a:ext cx="726948" cy="72694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33043" y="3267455"/>
              <a:ext cx="612775" cy="612775"/>
            </a:xfrm>
            <a:custGeom>
              <a:avLst/>
              <a:gdLst/>
              <a:ahLst/>
              <a:cxnLst/>
              <a:rect l="l" t="t" r="r" b="b"/>
              <a:pathLst>
                <a:path w="612775" h="612775">
                  <a:moveTo>
                    <a:pt x="306324" y="0"/>
                  </a:moveTo>
                  <a:lnTo>
                    <a:pt x="256636" y="4009"/>
                  </a:lnTo>
                  <a:lnTo>
                    <a:pt x="209502" y="15617"/>
                  </a:lnTo>
                  <a:lnTo>
                    <a:pt x="165551" y="34193"/>
                  </a:lnTo>
                  <a:lnTo>
                    <a:pt x="125413" y="59106"/>
                  </a:lnTo>
                  <a:lnTo>
                    <a:pt x="89720" y="89725"/>
                  </a:lnTo>
                  <a:lnTo>
                    <a:pt x="59103" y="125419"/>
                  </a:lnTo>
                  <a:lnTo>
                    <a:pt x="34191" y="165556"/>
                  </a:lnTo>
                  <a:lnTo>
                    <a:pt x="15616" y="209507"/>
                  </a:lnTo>
                  <a:lnTo>
                    <a:pt x="4009" y="256640"/>
                  </a:lnTo>
                  <a:lnTo>
                    <a:pt x="0" y="306324"/>
                  </a:lnTo>
                  <a:lnTo>
                    <a:pt x="4009" y="356007"/>
                  </a:lnTo>
                  <a:lnTo>
                    <a:pt x="15616" y="403140"/>
                  </a:lnTo>
                  <a:lnTo>
                    <a:pt x="34191" y="447091"/>
                  </a:lnTo>
                  <a:lnTo>
                    <a:pt x="59103" y="487228"/>
                  </a:lnTo>
                  <a:lnTo>
                    <a:pt x="89720" y="522922"/>
                  </a:lnTo>
                  <a:lnTo>
                    <a:pt x="125413" y="553541"/>
                  </a:lnTo>
                  <a:lnTo>
                    <a:pt x="165551" y="578454"/>
                  </a:lnTo>
                  <a:lnTo>
                    <a:pt x="209502" y="597030"/>
                  </a:lnTo>
                  <a:lnTo>
                    <a:pt x="256636" y="608638"/>
                  </a:lnTo>
                  <a:lnTo>
                    <a:pt x="306324" y="612648"/>
                  </a:lnTo>
                  <a:lnTo>
                    <a:pt x="356011" y="608638"/>
                  </a:lnTo>
                  <a:lnTo>
                    <a:pt x="403145" y="597030"/>
                  </a:lnTo>
                  <a:lnTo>
                    <a:pt x="447096" y="578454"/>
                  </a:lnTo>
                  <a:lnTo>
                    <a:pt x="487234" y="553541"/>
                  </a:lnTo>
                  <a:lnTo>
                    <a:pt x="522927" y="522922"/>
                  </a:lnTo>
                  <a:lnTo>
                    <a:pt x="553544" y="487228"/>
                  </a:lnTo>
                  <a:lnTo>
                    <a:pt x="578456" y="447091"/>
                  </a:lnTo>
                  <a:lnTo>
                    <a:pt x="597031" y="403140"/>
                  </a:lnTo>
                  <a:lnTo>
                    <a:pt x="608638" y="356007"/>
                  </a:lnTo>
                  <a:lnTo>
                    <a:pt x="612647" y="306324"/>
                  </a:lnTo>
                  <a:lnTo>
                    <a:pt x="608638" y="256640"/>
                  </a:lnTo>
                  <a:lnTo>
                    <a:pt x="597031" y="209507"/>
                  </a:lnTo>
                  <a:lnTo>
                    <a:pt x="578456" y="165556"/>
                  </a:lnTo>
                  <a:lnTo>
                    <a:pt x="553544" y="125419"/>
                  </a:lnTo>
                  <a:lnTo>
                    <a:pt x="522927" y="89725"/>
                  </a:lnTo>
                  <a:lnTo>
                    <a:pt x="487234" y="59106"/>
                  </a:lnTo>
                  <a:lnTo>
                    <a:pt x="447096" y="34193"/>
                  </a:lnTo>
                  <a:lnTo>
                    <a:pt x="403145" y="15617"/>
                  </a:lnTo>
                  <a:lnTo>
                    <a:pt x="356011" y="4009"/>
                  </a:lnTo>
                  <a:lnTo>
                    <a:pt x="306324" y="0"/>
                  </a:lnTo>
                  <a:close/>
                </a:path>
              </a:pathLst>
            </a:custGeom>
            <a:solidFill>
              <a:srgbClr val="DA4B3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2751" y="2043683"/>
              <a:ext cx="726948" cy="72694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33043" y="2103119"/>
              <a:ext cx="612775" cy="612775"/>
            </a:xfrm>
            <a:custGeom>
              <a:avLst/>
              <a:gdLst/>
              <a:ahLst/>
              <a:cxnLst/>
              <a:rect l="l" t="t" r="r" b="b"/>
              <a:pathLst>
                <a:path w="612775" h="612775">
                  <a:moveTo>
                    <a:pt x="306324" y="0"/>
                  </a:moveTo>
                  <a:lnTo>
                    <a:pt x="256636" y="4009"/>
                  </a:lnTo>
                  <a:lnTo>
                    <a:pt x="209502" y="15617"/>
                  </a:lnTo>
                  <a:lnTo>
                    <a:pt x="165551" y="34193"/>
                  </a:lnTo>
                  <a:lnTo>
                    <a:pt x="125413" y="59106"/>
                  </a:lnTo>
                  <a:lnTo>
                    <a:pt x="89720" y="89725"/>
                  </a:lnTo>
                  <a:lnTo>
                    <a:pt x="59103" y="125419"/>
                  </a:lnTo>
                  <a:lnTo>
                    <a:pt x="34191" y="165556"/>
                  </a:lnTo>
                  <a:lnTo>
                    <a:pt x="15616" y="209507"/>
                  </a:lnTo>
                  <a:lnTo>
                    <a:pt x="4009" y="256640"/>
                  </a:lnTo>
                  <a:lnTo>
                    <a:pt x="0" y="306324"/>
                  </a:lnTo>
                  <a:lnTo>
                    <a:pt x="4009" y="356007"/>
                  </a:lnTo>
                  <a:lnTo>
                    <a:pt x="15616" y="403140"/>
                  </a:lnTo>
                  <a:lnTo>
                    <a:pt x="34191" y="447091"/>
                  </a:lnTo>
                  <a:lnTo>
                    <a:pt x="59103" y="487228"/>
                  </a:lnTo>
                  <a:lnTo>
                    <a:pt x="89720" y="522922"/>
                  </a:lnTo>
                  <a:lnTo>
                    <a:pt x="125413" y="553541"/>
                  </a:lnTo>
                  <a:lnTo>
                    <a:pt x="165551" y="578454"/>
                  </a:lnTo>
                  <a:lnTo>
                    <a:pt x="209502" y="597030"/>
                  </a:lnTo>
                  <a:lnTo>
                    <a:pt x="256636" y="608638"/>
                  </a:lnTo>
                  <a:lnTo>
                    <a:pt x="306324" y="612648"/>
                  </a:lnTo>
                  <a:lnTo>
                    <a:pt x="356011" y="608638"/>
                  </a:lnTo>
                  <a:lnTo>
                    <a:pt x="403145" y="597030"/>
                  </a:lnTo>
                  <a:lnTo>
                    <a:pt x="447096" y="578454"/>
                  </a:lnTo>
                  <a:lnTo>
                    <a:pt x="487234" y="553541"/>
                  </a:lnTo>
                  <a:lnTo>
                    <a:pt x="522927" y="522922"/>
                  </a:lnTo>
                  <a:lnTo>
                    <a:pt x="553544" y="487228"/>
                  </a:lnTo>
                  <a:lnTo>
                    <a:pt x="578456" y="447091"/>
                  </a:lnTo>
                  <a:lnTo>
                    <a:pt x="597031" y="403140"/>
                  </a:lnTo>
                  <a:lnTo>
                    <a:pt x="608638" y="356007"/>
                  </a:lnTo>
                  <a:lnTo>
                    <a:pt x="612647" y="306324"/>
                  </a:lnTo>
                  <a:lnTo>
                    <a:pt x="608638" y="256640"/>
                  </a:lnTo>
                  <a:lnTo>
                    <a:pt x="597031" y="209507"/>
                  </a:lnTo>
                  <a:lnTo>
                    <a:pt x="578456" y="165556"/>
                  </a:lnTo>
                  <a:lnTo>
                    <a:pt x="553544" y="125419"/>
                  </a:lnTo>
                  <a:lnTo>
                    <a:pt x="522927" y="89725"/>
                  </a:lnTo>
                  <a:lnTo>
                    <a:pt x="487234" y="59106"/>
                  </a:lnTo>
                  <a:lnTo>
                    <a:pt x="447096" y="34193"/>
                  </a:lnTo>
                  <a:lnTo>
                    <a:pt x="403145" y="15617"/>
                  </a:lnTo>
                  <a:lnTo>
                    <a:pt x="356011" y="4009"/>
                  </a:lnTo>
                  <a:lnTo>
                    <a:pt x="306324" y="0"/>
                  </a:lnTo>
                  <a:close/>
                </a:path>
              </a:pathLst>
            </a:custGeom>
            <a:solidFill>
              <a:srgbClr val="DA4B3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62243" y="3189732"/>
              <a:ext cx="726948" cy="72694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812536" y="3249167"/>
              <a:ext cx="612775" cy="612775"/>
            </a:xfrm>
            <a:custGeom>
              <a:avLst/>
              <a:gdLst/>
              <a:ahLst/>
              <a:cxnLst/>
              <a:rect l="l" t="t" r="r" b="b"/>
              <a:pathLst>
                <a:path w="612775" h="612775">
                  <a:moveTo>
                    <a:pt x="306324" y="0"/>
                  </a:moveTo>
                  <a:lnTo>
                    <a:pt x="256640" y="4009"/>
                  </a:lnTo>
                  <a:lnTo>
                    <a:pt x="209507" y="15617"/>
                  </a:lnTo>
                  <a:lnTo>
                    <a:pt x="165556" y="34193"/>
                  </a:lnTo>
                  <a:lnTo>
                    <a:pt x="125419" y="59106"/>
                  </a:lnTo>
                  <a:lnTo>
                    <a:pt x="89725" y="89725"/>
                  </a:lnTo>
                  <a:lnTo>
                    <a:pt x="59106" y="125419"/>
                  </a:lnTo>
                  <a:lnTo>
                    <a:pt x="34193" y="165556"/>
                  </a:lnTo>
                  <a:lnTo>
                    <a:pt x="15617" y="209507"/>
                  </a:lnTo>
                  <a:lnTo>
                    <a:pt x="4009" y="256640"/>
                  </a:lnTo>
                  <a:lnTo>
                    <a:pt x="0" y="306323"/>
                  </a:lnTo>
                  <a:lnTo>
                    <a:pt x="4009" y="356007"/>
                  </a:lnTo>
                  <a:lnTo>
                    <a:pt x="15617" y="403140"/>
                  </a:lnTo>
                  <a:lnTo>
                    <a:pt x="34193" y="447091"/>
                  </a:lnTo>
                  <a:lnTo>
                    <a:pt x="59106" y="487228"/>
                  </a:lnTo>
                  <a:lnTo>
                    <a:pt x="89725" y="522922"/>
                  </a:lnTo>
                  <a:lnTo>
                    <a:pt x="125419" y="553541"/>
                  </a:lnTo>
                  <a:lnTo>
                    <a:pt x="165556" y="578454"/>
                  </a:lnTo>
                  <a:lnTo>
                    <a:pt x="209507" y="597030"/>
                  </a:lnTo>
                  <a:lnTo>
                    <a:pt x="256640" y="608638"/>
                  </a:lnTo>
                  <a:lnTo>
                    <a:pt x="306324" y="612647"/>
                  </a:lnTo>
                  <a:lnTo>
                    <a:pt x="356007" y="608638"/>
                  </a:lnTo>
                  <a:lnTo>
                    <a:pt x="403140" y="597030"/>
                  </a:lnTo>
                  <a:lnTo>
                    <a:pt x="447091" y="578454"/>
                  </a:lnTo>
                  <a:lnTo>
                    <a:pt x="487228" y="553541"/>
                  </a:lnTo>
                  <a:lnTo>
                    <a:pt x="522922" y="522922"/>
                  </a:lnTo>
                  <a:lnTo>
                    <a:pt x="553541" y="487228"/>
                  </a:lnTo>
                  <a:lnTo>
                    <a:pt x="578454" y="447091"/>
                  </a:lnTo>
                  <a:lnTo>
                    <a:pt x="597030" y="403140"/>
                  </a:lnTo>
                  <a:lnTo>
                    <a:pt x="608638" y="356007"/>
                  </a:lnTo>
                  <a:lnTo>
                    <a:pt x="612648" y="306323"/>
                  </a:lnTo>
                  <a:lnTo>
                    <a:pt x="608638" y="256640"/>
                  </a:lnTo>
                  <a:lnTo>
                    <a:pt x="597030" y="209507"/>
                  </a:lnTo>
                  <a:lnTo>
                    <a:pt x="578454" y="165556"/>
                  </a:lnTo>
                  <a:lnTo>
                    <a:pt x="553541" y="125419"/>
                  </a:lnTo>
                  <a:lnTo>
                    <a:pt x="522922" y="89725"/>
                  </a:lnTo>
                  <a:lnTo>
                    <a:pt x="487228" y="59106"/>
                  </a:lnTo>
                  <a:lnTo>
                    <a:pt x="447091" y="34193"/>
                  </a:lnTo>
                  <a:lnTo>
                    <a:pt x="403140" y="15617"/>
                  </a:lnTo>
                  <a:lnTo>
                    <a:pt x="356007" y="4009"/>
                  </a:lnTo>
                  <a:lnTo>
                    <a:pt x="306324" y="0"/>
                  </a:lnTo>
                  <a:close/>
                </a:path>
              </a:pathLst>
            </a:custGeom>
            <a:solidFill>
              <a:srgbClr val="DA4B3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959355" y="1394738"/>
            <a:ext cx="2978573" cy="585631"/>
          </a:xfrm>
          <a:prstGeom prst="rect">
            <a:avLst/>
          </a:prstGeom>
        </p:spPr>
        <p:txBody>
          <a:bodyPr vert="horz" wrap="square" lIns="0" tIns="54187" rIns="0" bIns="0" rtlCol="0">
            <a:spAutoFit/>
          </a:bodyPr>
          <a:lstStyle/>
          <a:p>
            <a:pPr marL="16933">
              <a:spcBef>
                <a:spcPts val="427"/>
              </a:spcBef>
            </a:pPr>
            <a:r>
              <a:rPr sz="1600" spc="227" dirty="0">
                <a:solidFill>
                  <a:srgbClr val="394850"/>
                </a:solidFill>
                <a:latin typeface="Century Gothic"/>
                <a:cs typeface="Century Gothic"/>
              </a:rPr>
              <a:t>П</a:t>
            </a:r>
            <a:r>
              <a:rPr sz="1600" spc="93" dirty="0">
                <a:solidFill>
                  <a:srgbClr val="394850"/>
                </a:solidFill>
                <a:latin typeface="Century Gothic"/>
                <a:cs typeface="Century Gothic"/>
              </a:rPr>
              <a:t>ов</a:t>
            </a:r>
            <a:r>
              <a:rPr sz="1600" spc="180" dirty="0">
                <a:solidFill>
                  <a:srgbClr val="394850"/>
                </a:solidFill>
                <a:latin typeface="Century Gothic"/>
                <a:cs typeface="Century Gothic"/>
              </a:rPr>
              <a:t>ы</a:t>
            </a:r>
            <a:r>
              <a:rPr sz="1600" spc="13" dirty="0">
                <a:solidFill>
                  <a:srgbClr val="394850"/>
                </a:solidFill>
                <a:latin typeface="Century Gothic"/>
                <a:cs typeface="Century Gothic"/>
              </a:rPr>
              <a:t>ше</a:t>
            </a:r>
            <a:r>
              <a:rPr sz="1600" dirty="0">
                <a:solidFill>
                  <a:srgbClr val="394850"/>
                </a:solidFill>
                <a:latin typeface="Century Gothic"/>
                <a:cs typeface="Century Gothic"/>
              </a:rPr>
              <a:t>н</a:t>
            </a:r>
            <a:r>
              <a:rPr sz="1600" spc="33" dirty="0">
                <a:solidFill>
                  <a:srgbClr val="394850"/>
                </a:solidFill>
                <a:latin typeface="Century Gothic"/>
                <a:cs typeface="Century Gothic"/>
              </a:rPr>
              <a:t>ие</a:t>
            </a:r>
            <a:r>
              <a:rPr sz="1600" spc="-93" dirty="0">
                <a:solidFill>
                  <a:srgbClr val="394850"/>
                </a:solidFill>
                <a:latin typeface="Century Gothic"/>
                <a:cs typeface="Century Gothic"/>
              </a:rPr>
              <a:t> </a:t>
            </a:r>
            <a:r>
              <a:rPr sz="1600" spc="-13" dirty="0">
                <a:solidFill>
                  <a:srgbClr val="394850"/>
                </a:solidFill>
                <a:latin typeface="Century Gothic"/>
                <a:cs typeface="Century Gothic"/>
              </a:rPr>
              <a:t>к</a:t>
            </a:r>
            <a:r>
              <a:rPr sz="1600" spc="-33" dirty="0">
                <a:solidFill>
                  <a:srgbClr val="394850"/>
                </a:solidFill>
                <a:latin typeface="Century Gothic"/>
                <a:cs typeface="Century Gothic"/>
              </a:rPr>
              <a:t>а</a:t>
            </a:r>
            <a:r>
              <a:rPr sz="1600" spc="13" dirty="0">
                <a:solidFill>
                  <a:srgbClr val="394850"/>
                </a:solidFill>
                <a:latin typeface="Century Gothic"/>
                <a:cs typeface="Century Gothic"/>
              </a:rPr>
              <a:t>че</a:t>
            </a:r>
            <a:r>
              <a:rPr sz="1600" spc="7" dirty="0">
                <a:solidFill>
                  <a:srgbClr val="394850"/>
                </a:solidFill>
                <a:latin typeface="Century Gothic"/>
                <a:cs typeface="Century Gothic"/>
              </a:rPr>
              <a:t>с</a:t>
            </a:r>
            <a:r>
              <a:rPr sz="1600" spc="133" dirty="0">
                <a:solidFill>
                  <a:srgbClr val="394850"/>
                </a:solidFill>
                <a:latin typeface="Century Gothic"/>
                <a:cs typeface="Century Gothic"/>
              </a:rPr>
              <a:t>т</a:t>
            </a:r>
            <a:r>
              <a:rPr sz="1600" spc="33" dirty="0">
                <a:solidFill>
                  <a:srgbClr val="394850"/>
                </a:solidFill>
                <a:latin typeface="Century Gothic"/>
                <a:cs typeface="Century Gothic"/>
              </a:rPr>
              <a:t>ва</a:t>
            </a:r>
            <a:r>
              <a:rPr sz="1600" spc="-20" dirty="0">
                <a:solidFill>
                  <a:srgbClr val="394850"/>
                </a:solidFill>
                <a:latin typeface="Century Gothic"/>
                <a:cs typeface="Century Gothic"/>
              </a:rPr>
              <a:t> </a:t>
            </a:r>
            <a:r>
              <a:rPr sz="1600" spc="-47" dirty="0">
                <a:solidFill>
                  <a:srgbClr val="394850"/>
                </a:solidFill>
                <a:latin typeface="Century Gothic"/>
                <a:cs typeface="Century Gothic"/>
              </a:rPr>
              <a:t>у</a:t>
            </a:r>
            <a:r>
              <a:rPr sz="1600" spc="-60" dirty="0">
                <a:solidFill>
                  <a:srgbClr val="394850"/>
                </a:solidFill>
                <a:latin typeface="Century Gothic"/>
                <a:cs typeface="Century Gothic"/>
              </a:rPr>
              <a:t>с</a:t>
            </a:r>
            <a:r>
              <a:rPr sz="1600" spc="113" dirty="0">
                <a:solidFill>
                  <a:srgbClr val="394850"/>
                </a:solidFill>
                <a:latin typeface="Century Gothic"/>
                <a:cs typeface="Century Gothic"/>
              </a:rPr>
              <a:t>л</a:t>
            </a:r>
            <a:r>
              <a:rPr sz="1600" spc="107" dirty="0">
                <a:solidFill>
                  <a:srgbClr val="394850"/>
                </a:solidFill>
                <a:latin typeface="Century Gothic"/>
                <a:cs typeface="Century Gothic"/>
              </a:rPr>
              <a:t>уг</a:t>
            </a:r>
            <a:r>
              <a:rPr sz="1600" spc="-107" dirty="0">
                <a:solidFill>
                  <a:srgbClr val="394850"/>
                </a:solidFill>
                <a:latin typeface="Century Gothic"/>
                <a:cs typeface="Century Gothic"/>
              </a:rPr>
              <a:t>,</a:t>
            </a:r>
            <a:endParaRPr sz="1600">
              <a:latin typeface="Century Gothic"/>
              <a:cs typeface="Century Gothic"/>
            </a:endParaRPr>
          </a:p>
          <a:p>
            <a:pPr marL="16933">
              <a:spcBef>
                <a:spcPts val="293"/>
              </a:spcBef>
            </a:pPr>
            <a:r>
              <a:rPr sz="1600" spc="27" dirty="0">
                <a:solidFill>
                  <a:srgbClr val="394850"/>
                </a:solidFill>
                <a:latin typeface="Century Gothic"/>
                <a:cs typeface="Century Gothic"/>
              </a:rPr>
              <a:t>надежность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690188" y="1425788"/>
            <a:ext cx="3275753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600" spc="-173" dirty="0">
                <a:solidFill>
                  <a:srgbClr val="394850"/>
                </a:solidFill>
                <a:latin typeface="Century Gothic"/>
                <a:cs typeface="Century Gothic"/>
              </a:rPr>
              <a:t>Э</a:t>
            </a:r>
            <a:r>
              <a:rPr sz="1600" spc="47" dirty="0">
                <a:solidFill>
                  <a:srgbClr val="394850"/>
                </a:solidFill>
                <a:latin typeface="Century Gothic"/>
                <a:cs typeface="Century Gothic"/>
              </a:rPr>
              <a:t>ко</a:t>
            </a:r>
            <a:r>
              <a:rPr sz="1600" spc="120" dirty="0">
                <a:solidFill>
                  <a:srgbClr val="394850"/>
                </a:solidFill>
                <a:latin typeface="Century Gothic"/>
                <a:cs typeface="Century Gothic"/>
              </a:rPr>
              <a:t>н</a:t>
            </a:r>
            <a:r>
              <a:rPr sz="1600" spc="-33" dirty="0">
                <a:solidFill>
                  <a:srgbClr val="394850"/>
                </a:solidFill>
                <a:latin typeface="Century Gothic"/>
                <a:cs typeface="Century Gothic"/>
              </a:rPr>
              <a:t>о</a:t>
            </a:r>
            <a:r>
              <a:rPr sz="1600" spc="73" dirty="0">
                <a:solidFill>
                  <a:srgbClr val="394850"/>
                </a:solidFill>
                <a:latin typeface="Century Gothic"/>
                <a:cs typeface="Century Gothic"/>
              </a:rPr>
              <a:t>мия</a:t>
            </a:r>
            <a:r>
              <a:rPr sz="1600" spc="-53" dirty="0">
                <a:solidFill>
                  <a:srgbClr val="394850"/>
                </a:solidFill>
                <a:latin typeface="Century Gothic"/>
                <a:cs typeface="Century Gothic"/>
              </a:rPr>
              <a:t> </a:t>
            </a:r>
            <a:r>
              <a:rPr sz="1600" spc="167" dirty="0">
                <a:solidFill>
                  <a:srgbClr val="394850"/>
                </a:solidFill>
                <a:latin typeface="Century Gothic"/>
                <a:cs typeface="Century Gothic"/>
              </a:rPr>
              <a:t>з</a:t>
            </a:r>
            <a:r>
              <a:rPr sz="1600" spc="-173" dirty="0">
                <a:solidFill>
                  <a:srgbClr val="394850"/>
                </a:solidFill>
                <a:latin typeface="Century Gothic"/>
                <a:cs typeface="Century Gothic"/>
              </a:rPr>
              <a:t>а</a:t>
            </a:r>
            <a:r>
              <a:rPr sz="1600" spc="33" dirty="0">
                <a:solidFill>
                  <a:srgbClr val="394850"/>
                </a:solidFill>
                <a:latin typeface="Century Gothic"/>
                <a:cs typeface="Century Gothic"/>
              </a:rPr>
              <a:t>трат</a:t>
            </a:r>
            <a:r>
              <a:rPr sz="1600" spc="-27" dirty="0">
                <a:solidFill>
                  <a:srgbClr val="394850"/>
                </a:solidFill>
                <a:latin typeface="Century Gothic"/>
                <a:cs typeface="Century Gothic"/>
              </a:rPr>
              <a:t> </a:t>
            </a:r>
            <a:r>
              <a:rPr sz="1600" spc="120" dirty="0">
                <a:solidFill>
                  <a:srgbClr val="394850"/>
                </a:solidFill>
                <a:latin typeface="Century Gothic"/>
                <a:cs typeface="Century Gothic"/>
              </a:rPr>
              <a:t>н</a:t>
            </a:r>
            <a:r>
              <a:rPr sz="1600" spc="-167" dirty="0">
                <a:solidFill>
                  <a:srgbClr val="394850"/>
                </a:solidFill>
                <a:latin typeface="Century Gothic"/>
                <a:cs typeface="Century Gothic"/>
              </a:rPr>
              <a:t>а</a:t>
            </a:r>
            <a:r>
              <a:rPr sz="1600" spc="-33" dirty="0">
                <a:solidFill>
                  <a:srgbClr val="394850"/>
                </a:solidFill>
                <a:latin typeface="Century Gothic"/>
                <a:cs typeface="Century Gothic"/>
              </a:rPr>
              <a:t> </a:t>
            </a:r>
            <a:r>
              <a:rPr sz="1600" spc="-133" dirty="0">
                <a:solidFill>
                  <a:srgbClr val="394850"/>
                </a:solidFill>
                <a:latin typeface="Century Gothic"/>
                <a:cs typeface="Century Gothic"/>
              </a:rPr>
              <a:t>э/э</a:t>
            </a:r>
            <a:r>
              <a:rPr sz="1600" spc="-27" dirty="0">
                <a:solidFill>
                  <a:srgbClr val="394850"/>
                </a:solidFill>
                <a:latin typeface="Century Gothic"/>
                <a:cs typeface="Century Gothic"/>
              </a:rPr>
              <a:t> </a:t>
            </a:r>
            <a:r>
              <a:rPr sz="1600" spc="20" dirty="0" err="1">
                <a:solidFill>
                  <a:srgbClr val="394850"/>
                </a:solidFill>
                <a:latin typeface="Century Gothic"/>
                <a:cs typeface="Century Gothic"/>
              </a:rPr>
              <a:t>до</a:t>
            </a:r>
            <a:r>
              <a:rPr sz="1600" spc="-40" dirty="0">
                <a:solidFill>
                  <a:srgbClr val="394850"/>
                </a:solidFill>
                <a:latin typeface="Century Gothic"/>
                <a:cs typeface="Century Gothic"/>
              </a:rPr>
              <a:t> </a:t>
            </a:r>
            <a:r>
              <a:rPr lang="ru-RU" sz="1600" spc="33" dirty="0" smtClean="0">
                <a:solidFill>
                  <a:srgbClr val="394850"/>
                </a:solidFill>
                <a:latin typeface="Century Gothic"/>
                <a:cs typeface="Century Gothic"/>
              </a:rPr>
              <a:t>65</a:t>
            </a:r>
            <a:r>
              <a:rPr sz="1600" spc="80" dirty="0" smtClean="0">
                <a:solidFill>
                  <a:srgbClr val="394850"/>
                </a:solidFill>
                <a:latin typeface="Century Gothic"/>
                <a:cs typeface="Century Gothic"/>
              </a:rPr>
              <a:t>%</a:t>
            </a:r>
            <a:endParaRPr sz="1600" dirty="0">
              <a:latin typeface="Century Gothic"/>
              <a:cs typeface="Century Gothic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953767" y="4461595"/>
            <a:ext cx="2388447" cy="583407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>
              <a:lnSpc>
                <a:spcPct val="114999"/>
              </a:lnSpc>
              <a:spcBef>
                <a:spcPts val="133"/>
              </a:spcBef>
            </a:pPr>
            <a:r>
              <a:rPr sz="1600" spc="27" dirty="0">
                <a:solidFill>
                  <a:srgbClr val="394850"/>
                </a:solidFill>
                <a:latin typeface="Century Gothic"/>
                <a:cs typeface="Century Gothic"/>
              </a:rPr>
              <a:t>Экономия </a:t>
            </a:r>
            <a:r>
              <a:rPr sz="1600" spc="20" dirty="0">
                <a:solidFill>
                  <a:srgbClr val="394850"/>
                </a:solidFill>
                <a:latin typeface="Century Gothic"/>
                <a:cs typeface="Century Gothic"/>
              </a:rPr>
              <a:t>затрат </a:t>
            </a:r>
            <a:r>
              <a:rPr sz="1600" spc="-20" dirty="0">
                <a:solidFill>
                  <a:srgbClr val="394850"/>
                </a:solidFill>
                <a:latin typeface="Century Gothic"/>
                <a:cs typeface="Century Gothic"/>
              </a:rPr>
              <a:t>на </a:t>
            </a:r>
            <a:r>
              <a:rPr sz="1600" spc="-13" dirty="0">
                <a:solidFill>
                  <a:srgbClr val="394850"/>
                </a:solidFill>
                <a:latin typeface="Century Gothic"/>
                <a:cs typeface="Century Gothic"/>
              </a:rPr>
              <a:t> </a:t>
            </a:r>
            <a:r>
              <a:rPr sz="1600" spc="33" dirty="0">
                <a:solidFill>
                  <a:srgbClr val="394850"/>
                </a:solidFill>
                <a:latin typeface="Century Gothic"/>
                <a:cs typeface="Century Gothic"/>
              </a:rPr>
              <a:t>обслуживание</a:t>
            </a:r>
            <a:r>
              <a:rPr sz="1600" spc="-100" dirty="0">
                <a:solidFill>
                  <a:srgbClr val="394850"/>
                </a:solidFill>
                <a:latin typeface="Century Gothic"/>
                <a:cs typeface="Century Gothic"/>
              </a:rPr>
              <a:t> </a:t>
            </a:r>
            <a:r>
              <a:rPr sz="1600" spc="20" dirty="0">
                <a:solidFill>
                  <a:srgbClr val="394850"/>
                </a:solidFill>
                <a:latin typeface="Century Gothic"/>
                <a:cs typeface="Century Gothic"/>
              </a:rPr>
              <a:t>до</a:t>
            </a:r>
            <a:r>
              <a:rPr sz="1600" spc="-80" dirty="0">
                <a:solidFill>
                  <a:srgbClr val="394850"/>
                </a:solidFill>
                <a:latin typeface="Century Gothic"/>
                <a:cs typeface="Century Gothic"/>
              </a:rPr>
              <a:t> </a:t>
            </a:r>
            <a:r>
              <a:rPr sz="1600" spc="87" dirty="0">
                <a:solidFill>
                  <a:srgbClr val="394850"/>
                </a:solidFill>
                <a:latin typeface="Century Gothic"/>
                <a:cs typeface="Century Gothic"/>
              </a:rPr>
              <a:t>50%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017945" y="3072553"/>
            <a:ext cx="1506220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600" spc="27" dirty="0">
                <a:solidFill>
                  <a:srgbClr val="394850"/>
                </a:solidFill>
                <a:latin typeface="Century Gothic"/>
                <a:cs typeface="Century Gothic"/>
              </a:rPr>
              <a:t>Безопасность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690187" y="4568105"/>
            <a:ext cx="1951567" cy="30442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867" b="1" spc="267" dirty="0">
                <a:solidFill>
                  <a:srgbClr val="C00000"/>
                </a:solidFill>
                <a:latin typeface="Calibri"/>
                <a:cs typeface="Calibri"/>
              </a:rPr>
              <a:t>Имидж</a:t>
            </a:r>
            <a:r>
              <a:rPr sz="1867" b="1" spc="13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67" b="1" spc="247" dirty="0">
                <a:solidFill>
                  <a:srgbClr val="C00000"/>
                </a:solidFill>
                <a:latin typeface="Calibri"/>
                <a:cs typeface="Calibri"/>
              </a:rPr>
              <a:t>города</a:t>
            </a:r>
            <a:endParaRPr sz="1867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131823" y="759968"/>
            <a:ext cx="7835900" cy="4233333"/>
            <a:chOff x="848867" y="569976"/>
            <a:chExt cx="5876925" cy="3175000"/>
          </a:xfrm>
        </p:grpSpPr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55920" y="569976"/>
              <a:ext cx="1269492" cy="126949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3439" y="1078992"/>
              <a:ext cx="382524" cy="38252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8867" y="2218943"/>
              <a:ext cx="382524" cy="38252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58839" y="3424427"/>
              <a:ext cx="318515" cy="320039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80871" y="3407664"/>
              <a:ext cx="318516" cy="320040"/>
            </a:xfrm>
            <a:prstGeom prst="rect">
              <a:avLst/>
            </a:prstGeom>
          </p:spPr>
        </p:pic>
      </p:grp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2908301" y="-158189"/>
            <a:ext cx="6699673" cy="1372171"/>
          </a:xfrm>
          <a:prstGeom prst="rect">
            <a:avLst/>
          </a:prstGeom>
        </p:spPr>
        <p:txBody>
          <a:bodyPr vert="horz" wrap="square" lIns="0" tIns="17780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40"/>
              </a:spcBef>
            </a:pPr>
            <a:r>
              <a:rPr spc="360" dirty="0">
                <a:solidFill>
                  <a:srgbClr val="394850"/>
                </a:solidFill>
              </a:rPr>
              <a:t>Эффект</a:t>
            </a:r>
            <a:r>
              <a:rPr spc="87" dirty="0">
                <a:solidFill>
                  <a:srgbClr val="394850"/>
                </a:solidFill>
              </a:rPr>
              <a:t> </a:t>
            </a:r>
            <a:r>
              <a:rPr spc="260" dirty="0">
                <a:solidFill>
                  <a:srgbClr val="394850"/>
                </a:solidFill>
              </a:rPr>
              <a:t>от</a:t>
            </a:r>
            <a:r>
              <a:rPr spc="80" dirty="0">
                <a:solidFill>
                  <a:srgbClr val="394850"/>
                </a:solidFill>
              </a:rPr>
              <a:t> </a:t>
            </a:r>
            <a:r>
              <a:rPr spc="353" dirty="0">
                <a:solidFill>
                  <a:srgbClr val="394850"/>
                </a:solidFill>
              </a:rPr>
              <a:t>реализации</a:t>
            </a:r>
            <a:r>
              <a:rPr spc="40" dirty="0">
                <a:solidFill>
                  <a:srgbClr val="394850"/>
                </a:solidFill>
              </a:rPr>
              <a:t> </a:t>
            </a:r>
            <a:r>
              <a:rPr spc="313" dirty="0">
                <a:solidFill>
                  <a:srgbClr val="394850"/>
                </a:solidFill>
              </a:rPr>
              <a:t>для</a:t>
            </a:r>
            <a:r>
              <a:rPr spc="53" dirty="0">
                <a:solidFill>
                  <a:srgbClr val="394850"/>
                </a:solidFill>
              </a:rPr>
              <a:t> </a:t>
            </a:r>
            <a:r>
              <a:rPr spc="305" dirty="0">
                <a:solidFill>
                  <a:srgbClr val="394850"/>
                </a:solidFill>
              </a:rPr>
              <a:t>заказчика</a:t>
            </a:r>
          </a:p>
        </p:txBody>
      </p:sp>
      <p:grpSp>
        <p:nvGrpSpPr>
          <p:cNvPr id="30" name="object 30"/>
          <p:cNvGrpSpPr/>
          <p:nvPr/>
        </p:nvGrpSpPr>
        <p:grpSpPr>
          <a:xfrm>
            <a:off x="8302753" y="2714769"/>
            <a:ext cx="1008380" cy="1008380"/>
            <a:chOff x="6227064" y="2036076"/>
            <a:chExt cx="756285" cy="756285"/>
          </a:xfrm>
        </p:grpSpPr>
        <p:pic>
          <p:nvPicPr>
            <p:cNvPr id="31" name="object 3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27064" y="2036076"/>
              <a:ext cx="755891" cy="755891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6277356" y="2095499"/>
              <a:ext cx="641985" cy="641985"/>
            </a:xfrm>
            <a:custGeom>
              <a:avLst/>
              <a:gdLst/>
              <a:ahLst/>
              <a:cxnLst/>
              <a:rect l="l" t="t" r="r" b="b"/>
              <a:pathLst>
                <a:path w="641984" h="641985">
                  <a:moveTo>
                    <a:pt x="320801" y="0"/>
                  </a:moveTo>
                  <a:lnTo>
                    <a:pt x="273398" y="3478"/>
                  </a:lnTo>
                  <a:lnTo>
                    <a:pt x="228153" y="13583"/>
                  </a:lnTo>
                  <a:lnTo>
                    <a:pt x="185563" y="29817"/>
                  </a:lnTo>
                  <a:lnTo>
                    <a:pt x="146125" y="51685"/>
                  </a:lnTo>
                  <a:lnTo>
                    <a:pt x="110335" y="78690"/>
                  </a:lnTo>
                  <a:lnTo>
                    <a:pt x="78690" y="110335"/>
                  </a:lnTo>
                  <a:lnTo>
                    <a:pt x="51685" y="146125"/>
                  </a:lnTo>
                  <a:lnTo>
                    <a:pt x="29817" y="185563"/>
                  </a:lnTo>
                  <a:lnTo>
                    <a:pt x="13583" y="228153"/>
                  </a:lnTo>
                  <a:lnTo>
                    <a:pt x="3478" y="273398"/>
                  </a:lnTo>
                  <a:lnTo>
                    <a:pt x="0" y="320801"/>
                  </a:lnTo>
                  <a:lnTo>
                    <a:pt x="3478" y="368205"/>
                  </a:lnTo>
                  <a:lnTo>
                    <a:pt x="13583" y="413450"/>
                  </a:lnTo>
                  <a:lnTo>
                    <a:pt x="29817" y="456040"/>
                  </a:lnTo>
                  <a:lnTo>
                    <a:pt x="51685" y="495478"/>
                  </a:lnTo>
                  <a:lnTo>
                    <a:pt x="78690" y="531268"/>
                  </a:lnTo>
                  <a:lnTo>
                    <a:pt x="110335" y="562913"/>
                  </a:lnTo>
                  <a:lnTo>
                    <a:pt x="146125" y="589918"/>
                  </a:lnTo>
                  <a:lnTo>
                    <a:pt x="185563" y="611786"/>
                  </a:lnTo>
                  <a:lnTo>
                    <a:pt x="228153" y="628020"/>
                  </a:lnTo>
                  <a:lnTo>
                    <a:pt x="273398" y="638125"/>
                  </a:lnTo>
                  <a:lnTo>
                    <a:pt x="320801" y="641604"/>
                  </a:lnTo>
                  <a:lnTo>
                    <a:pt x="368205" y="638125"/>
                  </a:lnTo>
                  <a:lnTo>
                    <a:pt x="413450" y="628020"/>
                  </a:lnTo>
                  <a:lnTo>
                    <a:pt x="456040" y="611786"/>
                  </a:lnTo>
                  <a:lnTo>
                    <a:pt x="495478" y="589918"/>
                  </a:lnTo>
                  <a:lnTo>
                    <a:pt x="531268" y="562913"/>
                  </a:lnTo>
                  <a:lnTo>
                    <a:pt x="562913" y="531268"/>
                  </a:lnTo>
                  <a:lnTo>
                    <a:pt x="589918" y="495478"/>
                  </a:lnTo>
                  <a:lnTo>
                    <a:pt x="611786" y="456040"/>
                  </a:lnTo>
                  <a:lnTo>
                    <a:pt x="628020" y="413450"/>
                  </a:lnTo>
                  <a:lnTo>
                    <a:pt x="638125" y="368205"/>
                  </a:lnTo>
                  <a:lnTo>
                    <a:pt x="641603" y="320801"/>
                  </a:lnTo>
                  <a:lnTo>
                    <a:pt x="638125" y="273398"/>
                  </a:lnTo>
                  <a:lnTo>
                    <a:pt x="628020" y="228153"/>
                  </a:lnTo>
                  <a:lnTo>
                    <a:pt x="611786" y="185563"/>
                  </a:lnTo>
                  <a:lnTo>
                    <a:pt x="589918" y="146125"/>
                  </a:lnTo>
                  <a:lnTo>
                    <a:pt x="562913" y="110335"/>
                  </a:lnTo>
                  <a:lnTo>
                    <a:pt x="531268" y="78690"/>
                  </a:lnTo>
                  <a:lnTo>
                    <a:pt x="495478" y="51685"/>
                  </a:lnTo>
                  <a:lnTo>
                    <a:pt x="456040" y="29817"/>
                  </a:lnTo>
                  <a:lnTo>
                    <a:pt x="413450" y="13583"/>
                  </a:lnTo>
                  <a:lnTo>
                    <a:pt x="368205" y="3478"/>
                  </a:lnTo>
                  <a:lnTo>
                    <a:pt x="320801" y="0"/>
                  </a:lnTo>
                  <a:close/>
                </a:path>
              </a:pathLst>
            </a:custGeom>
            <a:solidFill>
              <a:srgbClr val="DA4B3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8606367" y="2488117"/>
            <a:ext cx="3168227" cy="1042870"/>
          </a:xfrm>
          <a:prstGeom prst="rect">
            <a:avLst/>
          </a:prstGeom>
        </p:spPr>
        <p:txBody>
          <a:bodyPr vert="horz" wrap="square" lIns="0" tIns="155785" rIns="0" bIns="0" rtlCol="0">
            <a:spAutoFit/>
          </a:bodyPr>
          <a:lstStyle/>
          <a:p>
            <a:pPr marL="851725" marR="40639" indent="-801773">
              <a:lnSpc>
                <a:spcPct val="82800"/>
              </a:lnSpc>
              <a:spcBef>
                <a:spcPts val="1225"/>
              </a:spcBef>
              <a:tabLst>
                <a:tab pos="851725" algn="l"/>
              </a:tabLst>
            </a:pPr>
            <a:r>
              <a:rPr sz="8000" b="1" spc="-49" baseline="-22222" dirty="0">
                <a:solidFill>
                  <a:srgbClr val="FFFFFF"/>
                </a:solidFill>
                <a:latin typeface="Trebuchet MS"/>
                <a:cs typeface="Trebuchet MS"/>
              </a:rPr>
              <a:t>₽	</a:t>
            </a:r>
            <a:r>
              <a:rPr sz="1600" spc="80" dirty="0">
                <a:solidFill>
                  <a:srgbClr val="394850"/>
                </a:solidFill>
                <a:latin typeface="Century Gothic"/>
                <a:cs typeface="Century Gothic"/>
              </a:rPr>
              <a:t>Не </a:t>
            </a:r>
            <a:r>
              <a:rPr sz="1600" spc="60" dirty="0">
                <a:solidFill>
                  <a:srgbClr val="394850"/>
                </a:solidFill>
                <a:latin typeface="Century Gothic"/>
                <a:cs typeface="Century Gothic"/>
              </a:rPr>
              <a:t>привлекаются </a:t>
            </a:r>
            <a:r>
              <a:rPr sz="1600" spc="67" dirty="0">
                <a:solidFill>
                  <a:srgbClr val="394850"/>
                </a:solidFill>
                <a:latin typeface="Century Gothic"/>
                <a:cs typeface="Century Gothic"/>
              </a:rPr>
              <a:t> </a:t>
            </a:r>
            <a:r>
              <a:rPr sz="1600" spc="13" dirty="0">
                <a:solidFill>
                  <a:srgbClr val="394850"/>
                </a:solidFill>
                <a:latin typeface="Century Gothic"/>
                <a:cs typeface="Century Gothic"/>
              </a:rPr>
              <a:t>б</a:t>
            </a:r>
            <a:r>
              <a:rPr sz="1600" spc="20" dirty="0">
                <a:solidFill>
                  <a:srgbClr val="394850"/>
                </a:solidFill>
                <a:latin typeface="Century Gothic"/>
                <a:cs typeface="Century Gothic"/>
              </a:rPr>
              <a:t>ю</a:t>
            </a:r>
            <a:r>
              <a:rPr sz="1600" spc="80" dirty="0">
                <a:solidFill>
                  <a:srgbClr val="394850"/>
                </a:solidFill>
                <a:latin typeface="Century Gothic"/>
                <a:cs typeface="Century Gothic"/>
              </a:rPr>
              <a:t>дж</a:t>
            </a:r>
            <a:r>
              <a:rPr sz="1600" spc="67" dirty="0">
                <a:solidFill>
                  <a:srgbClr val="394850"/>
                </a:solidFill>
                <a:latin typeface="Century Gothic"/>
                <a:cs typeface="Century Gothic"/>
              </a:rPr>
              <a:t>етн</a:t>
            </a:r>
            <a:r>
              <a:rPr sz="1600" spc="167" dirty="0">
                <a:solidFill>
                  <a:srgbClr val="394850"/>
                </a:solidFill>
                <a:latin typeface="Century Gothic"/>
                <a:cs typeface="Century Gothic"/>
              </a:rPr>
              <a:t>ы</a:t>
            </a:r>
            <a:r>
              <a:rPr sz="1600" spc="-53" dirty="0">
                <a:solidFill>
                  <a:srgbClr val="394850"/>
                </a:solidFill>
                <a:latin typeface="Century Gothic"/>
                <a:cs typeface="Century Gothic"/>
              </a:rPr>
              <a:t>е</a:t>
            </a:r>
            <a:r>
              <a:rPr sz="1600" spc="-73" dirty="0">
                <a:solidFill>
                  <a:srgbClr val="394850"/>
                </a:solidFill>
                <a:latin typeface="Century Gothic"/>
                <a:cs typeface="Century Gothic"/>
              </a:rPr>
              <a:t> </a:t>
            </a:r>
            <a:r>
              <a:rPr sz="1600" spc="-147" dirty="0">
                <a:solidFill>
                  <a:srgbClr val="394850"/>
                </a:solidFill>
                <a:latin typeface="Century Gothic"/>
                <a:cs typeface="Century Gothic"/>
              </a:rPr>
              <a:t>с</a:t>
            </a:r>
            <a:r>
              <a:rPr sz="1600" dirty="0">
                <a:solidFill>
                  <a:srgbClr val="394850"/>
                </a:solidFill>
                <a:latin typeface="Century Gothic"/>
                <a:cs typeface="Century Gothic"/>
              </a:rPr>
              <a:t>р</a:t>
            </a:r>
            <a:r>
              <a:rPr sz="1600" spc="7" dirty="0">
                <a:solidFill>
                  <a:srgbClr val="394850"/>
                </a:solidFill>
                <a:latin typeface="Century Gothic"/>
                <a:cs typeface="Century Gothic"/>
              </a:rPr>
              <a:t>едс</a:t>
            </a:r>
            <a:r>
              <a:rPr sz="1600" spc="-13" dirty="0">
                <a:solidFill>
                  <a:srgbClr val="394850"/>
                </a:solidFill>
                <a:latin typeface="Century Gothic"/>
                <a:cs typeface="Century Gothic"/>
              </a:rPr>
              <a:t>т</a:t>
            </a:r>
            <a:r>
              <a:rPr sz="1600" spc="27" dirty="0">
                <a:solidFill>
                  <a:srgbClr val="394850"/>
                </a:solidFill>
                <a:latin typeface="Century Gothic"/>
                <a:cs typeface="Century Gothic"/>
              </a:rPr>
              <a:t>ва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34" name="object 128"/>
          <p:cNvSpPr/>
          <p:nvPr/>
        </p:nvSpPr>
        <p:spPr>
          <a:xfrm>
            <a:off x="955893" y="6445330"/>
            <a:ext cx="351859" cy="235510"/>
          </a:xfrm>
          <a:custGeom>
            <a:avLst/>
            <a:gdLst/>
            <a:ahLst/>
            <a:cxnLst/>
            <a:rect l="l" t="t" r="r" b="b"/>
            <a:pathLst>
              <a:path w="308610" h="259715">
                <a:moveTo>
                  <a:pt x="150428" y="0"/>
                </a:moveTo>
                <a:lnTo>
                  <a:pt x="96033" y="5643"/>
                </a:lnTo>
                <a:lnTo>
                  <a:pt x="52470" y="22565"/>
                </a:lnTo>
                <a:lnTo>
                  <a:pt x="21535" y="49248"/>
                </a:lnTo>
                <a:lnTo>
                  <a:pt x="5013" y="84164"/>
                </a:lnTo>
                <a:lnTo>
                  <a:pt x="68411" y="88106"/>
                </a:lnTo>
                <a:lnTo>
                  <a:pt x="72933" y="80463"/>
                </a:lnTo>
                <a:lnTo>
                  <a:pt x="79334" y="73646"/>
                </a:lnTo>
                <a:lnTo>
                  <a:pt x="122045" y="55382"/>
                </a:lnTo>
                <a:lnTo>
                  <a:pt x="150428" y="53009"/>
                </a:lnTo>
                <a:lnTo>
                  <a:pt x="167194" y="53837"/>
                </a:lnTo>
                <a:lnTo>
                  <a:pt x="208094" y="66262"/>
                </a:lnTo>
                <a:lnTo>
                  <a:pt x="238535" y="103154"/>
                </a:lnTo>
                <a:lnTo>
                  <a:pt x="119984" y="103154"/>
                </a:lnTo>
                <a:lnTo>
                  <a:pt x="119984" y="151858"/>
                </a:lnTo>
                <a:lnTo>
                  <a:pt x="239608" y="151858"/>
                </a:lnTo>
                <a:lnTo>
                  <a:pt x="234985" y="163889"/>
                </a:lnTo>
                <a:lnTo>
                  <a:pt x="208626" y="191794"/>
                </a:lnTo>
                <a:lnTo>
                  <a:pt x="164541" y="205394"/>
                </a:lnTo>
                <a:lnTo>
                  <a:pt x="146135" y="206301"/>
                </a:lnTo>
                <a:lnTo>
                  <a:pt x="130394" y="205617"/>
                </a:lnTo>
                <a:lnTo>
                  <a:pt x="92052" y="195375"/>
                </a:lnTo>
                <a:lnTo>
                  <a:pt x="63751" y="167262"/>
                </a:lnTo>
                <a:lnTo>
                  <a:pt x="0" y="170484"/>
                </a:lnTo>
                <a:lnTo>
                  <a:pt x="15446" y="208451"/>
                </a:lnTo>
                <a:lnTo>
                  <a:pt x="45305" y="236390"/>
                </a:lnTo>
                <a:lnTo>
                  <a:pt x="89048" y="253578"/>
                </a:lnTo>
                <a:lnTo>
                  <a:pt x="146135" y="259308"/>
                </a:lnTo>
                <a:lnTo>
                  <a:pt x="182474" y="257148"/>
                </a:lnTo>
                <a:lnTo>
                  <a:pt x="242195" y="239866"/>
                </a:lnTo>
                <a:lnTo>
                  <a:pt x="284143" y="205841"/>
                </a:lnTo>
                <a:lnTo>
                  <a:pt x="305363" y="158298"/>
                </a:lnTo>
                <a:lnTo>
                  <a:pt x="308015" y="129658"/>
                </a:lnTo>
                <a:lnTo>
                  <a:pt x="305430" y="101012"/>
                </a:lnTo>
                <a:lnTo>
                  <a:pt x="284748" y="53465"/>
                </a:lnTo>
                <a:lnTo>
                  <a:pt x="243872" y="19440"/>
                </a:lnTo>
                <a:lnTo>
                  <a:pt x="185763" y="2160"/>
                </a:lnTo>
                <a:lnTo>
                  <a:pt x="150428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35" name="object 129"/>
          <p:cNvSpPr/>
          <p:nvPr/>
        </p:nvSpPr>
        <p:spPr>
          <a:xfrm>
            <a:off x="1367658" y="6585246"/>
            <a:ext cx="74571" cy="90979"/>
          </a:xfrm>
          <a:custGeom>
            <a:avLst/>
            <a:gdLst/>
            <a:ahLst/>
            <a:cxnLst/>
            <a:rect l="l" t="t" r="r" b="b"/>
            <a:pathLst>
              <a:path w="65405" h="100330">
                <a:moveTo>
                  <a:pt x="0" y="100329"/>
                </a:moveTo>
                <a:lnTo>
                  <a:pt x="65189" y="100329"/>
                </a:lnTo>
                <a:lnTo>
                  <a:pt x="65189" y="0"/>
                </a:lnTo>
                <a:lnTo>
                  <a:pt x="0" y="0"/>
                </a:lnTo>
                <a:lnTo>
                  <a:pt x="0" y="100329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36" name="object 130"/>
          <p:cNvSpPr/>
          <p:nvPr/>
        </p:nvSpPr>
        <p:spPr>
          <a:xfrm>
            <a:off x="1367657" y="6449352"/>
            <a:ext cx="327244" cy="226873"/>
          </a:xfrm>
          <a:custGeom>
            <a:avLst/>
            <a:gdLst/>
            <a:ahLst/>
            <a:cxnLst/>
            <a:rect l="l" t="t" r="r" b="b"/>
            <a:pathLst>
              <a:path w="287019" h="250190">
                <a:moveTo>
                  <a:pt x="286880" y="0"/>
                </a:moveTo>
                <a:lnTo>
                  <a:pt x="221703" y="0"/>
                </a:lnTo>
                <a:lnTo>
                  <a:pt x="221703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03" y="149860"/>
                </a:lnTo>
                <a:lnTo>
                  <a:pt x="221703" y="250190"/>
                </a:lnTo>
                <a:lnTo>
                  <a:pt x="286880" y="250190"/>
                </a:lnTo>
                <a:lnTo>
                  <a:pt x="286880" y="149860"/>
                </a:lnTo>
                <a:lnTo>
                  <a:pt x="286880" y="96520"/>
                </a:lnTo>
                <a:lnTo>
                  <a:pt x="286880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37" name="object 131"/>
          <p:cNvSpPr/>
          <p:nvPr/>
        </p:nvSpPr>
        <p:spPr>
          <a:xfrm>
            <a:off x="1766199" y="6449352"/>
            <a:ext cx="292492" cy="226873"/>
          </a:xfrm>
          <a:custGeom>
            <a:avLst/>
            <a:gdLst/>
            <a:ahLst/>
            <a:cxnLst/>
            <a:rect l="l" t="t" r="r" b="b"/>
            <a:pathLst>
              <a:path w="256539" h="250190">
                <a:moveTo>
                  <a:pt x="256095" y="199390"/>
                </a:moveTo>
                <a:lnTo>
                  <a:pt x="65189" y="199390"/>
                </a:lnTo>
                <a:lnTo>
                  <a:pt x="65189" y="147320"/>
                </a:lnTo>
                <a:lnTo>
                  <a:pt x="209524" y="147320"/>
                </a:lnTo>
                <a:lnTo>
                  <a:pt x="209524" y="99060"/>
                </a:lnTo>
                <a:lnTo>
                  <a:pt x="65189" y="99060"/>
                </a:lnTo>
                <a:lnTo>
                  <a:pt x="65189" y="50800"/>
                </a:lnTo>
                <a:lnTo>
                  <a:pt x="248920" y="50800"/>
                </a:lnTo>
                <a:lnTo>
                  <a:pt x="248920" y="0"/>
                </a:lnTo>
                <a:lnTo>
                  <a:pt x="0" y="0"/>
                </a:lnTo>
                <a:lnTo>
                  <a:pt x="0" y="50800"/>
                </a:lnTo>
                <a:lnTo>
                  <a:pt x="0" y="99060"/>
                </a:lnTo>
                <a:lnTo>
                  <a:pt x="0" y="147320"/>
                </a:lnTo>
                <a:lnTo>
                  <a:pt x="0" y="199390"/>
                </a:lnTo>
                <a:lnTo>
                  <a:pt x="0" y="250190"/>
                </a:lnTo>
                <a:lnTo>
                  <a:pt x="256095" y="250190"/>
                </a:lnTo>
                <a:lnTo>
                  <a:pt x="256095" y="19939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38" name="object 132"/>
          <p:cNvSpPr/>
          <p:nvPr/>
        </p:nvSpPr>
        <p:spPr>
          <a:xfrm>
            <a:off x="2112903" y="6449232"/>
            <a:ext cx="310592" cy="227448"/>
          </a:xfrm>
          <a:custGeom>
            <a:avLst/>
            <a:gdLst/>
            <a:ahLst/>
            <a:cxnLst/>
            <a:rect l="l" t="t" r="r" b="b"/>
            <a:pathLst>
              <a:path w="272414" h="250825">
                <a:moveTo>
                  <a:pt x="171197" y="0"/>
                </a:moveTo>
                <a:lnTo>
                  <a:pt x="0" y="0"/>
                </a:lnTo>
                <a:lnTo>
                  <a:pt x="0" y="250704"/>
                </a:lnTo>
                <a:lnTo>
                  <a:pt x="65187" y="250704"/>
                </a:lnTo>
                <a:lnTo>
                  <a:pt x="65187" y="162245"/>
                </a:lnTo>
                <a:lnTo>
                  <a:pt x="171197" y="162245"/>
                </a:lnTo>
                <a:lnTo>
                  <a:pt x="212658" y="157453"/>
                </a:lnTo>
                <a:lnTo>
                  <a:pt x="256531" y="132123"/>
                </a:lnTo>
                <a:lnTo>
                  <a:pt x="266990" y="112101"/>
                </a:lnTo>
                <a:lnTo>
                  <a:pt x="65187" y="112101"/>
                </a:lnTo>
                <a:lnTo>
                  <a:pt x="65187" y="53362"/>
                </a:lnTo>
                <a:lnTo>
                  <a:pt x="266890" y="53362"/>
                </a:lnTo>
                <a:lnTo>
                  <a:pt x="264766" y="46648"/>
                </a:lnTo>
                <a:lnTo>
                  <a:pt x="228417" y="11681"/>
                </a:lnTo>
                <a:lnTo>
                  <a:pt x="192242" y="1297"/>
                </a:lnTo>
                <a:lnTo>
                  <a:pt x="171197" y="0"/>
                </a:lnTo>
                <a:close/>
              </a:path>
              <a:path w="272414" h="250825">
                <a:moveTo>
                  <a:pt x="266890" y="53362"/>
                </a:moveTo>
                <a:lnTo>
                  <a:pt x="167979" y="53362"/>
                </a:lnTo>
                <a:lnTo>
                  <a:pt x="176462" y="53822"/>
                </a:lnTo>
                <a:lnTo>
                  <a:pt x="184004" y="55200"/>
                </a:lnTo>
                <a:lnTo>
                  <a:pt x="190607" y="57495"/>
                </a:lnTo>
                <a:lnTo>
                  <a:pt x="196270" y="60707"/>
                </a:lnTo>
                <a:lnTo>
                  <a:pt x="203197" y="65603"/>
                </a:lnTo>
                <a:lnTo>
                  <a:pt x="206660" y="72943"/>
                </a:lnTo>
                <a:lnTo>
                  <a:pt x="206660" y="92287"/>
                </a:lnTo>
                <a:lnTo>
                  <a:pt x="167979" y="112101"/>
                </a:lnTo>
                <a:lnTo>
                  <a:pt x="266990" y="112101"/>
                </a:lnTo>
                <a:lnTo>
                  <a:pt x="270137" y="101948"/>
                </a:lnTo>
                <a:lnTo>
                  <a:pt x="271838" y="82735"/>
                </a:lnTo>
                <a:lnTo>
                  <a:pt x="270070" y="63415"/>
                </a:lnTo>
                <a:lnTo>
                  <a:pt x="266890" y="53362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39" name="object 133"/>
          <p:cNvSpPr/>
          <p:nvPr/>
        </p:nvSpPr>
        <p:spPr>
          <a:xfrm>
            <a:off x="2474291" y="6445334"/>
            <a:ext cx="653039" cy="235510"/>
          </a:xfrm>
          <a:custGeom>
            <a:avLst/>
            <a:gdLst/>
            <a:ahLst/>
            <a:cxnLst/>
            <a:rect l="l" t="t" r="r" b="b"/>
            <a:pathLst>
              <a:path w="572770" h="259715">
                <a:moveTo>
                  <a:pt x="230289" y="4432"/>
                </a:moveTo>
                <a:lnTo>
                  <a:pt x="0" y="4432"/>
                </a:lnTo>
                <a:lnTo>
                  <a:pt x="0" y="57772"/>
                </a:lnTo>
                <a:lnTo>
                  <a:pt x="0" y="254622"/>
                </a:lnTo>
                <a:lnTo>
                  <a:pt x="65189" y="254622"/>
                </a:lnTo>
                <a:lnTo>
                  <a:pt x="65189" y="57772"/>
                </a:lnTo>
                <a:lnTo>
                  <a:pt x="230289" y="57772"/>
                </a:lnTo>
                <a:lnTo>
                  <a:pt x="230289" y="4432"/>
                </a:lnTo>
                <a:close/>
              </a:path>
              <a:path w="572770" h="259715">
                <a:moveTo>
                  <a:pt x="572566" y="129654"/>
                </a:moveTo>
                <a:lnTo>
                  <a:pt x="561771" y="75844"/>
                </a:lnTo>
                <a:lnTo>
                  <a:pt x="529399" y="34747"/>
                </a:lnTo>
                <a:lnTo>
                  <a:pt x="507377" y="20624"/>
                </a:lnTo>
                <a:lnTo>
                  <a:pt x="507377" y="129654"/>
                </a:lnTo>
                <a:lnTo>
                  <a:pt x="505764" y="146024"/>
                </a:lnTo>
                <a:lnTo>
                  <a:pt x="481596" y="185166"/>
                </a:lnTo>
                <a:lnTo>
                  <a:pt x="431228" y="204978"/>
                </a:lnTo>
                <a:lnTo>
                  <a:pt x="409244" y="206298"/>
                </a:lnTo>
                <a:lnTo>
                  <a:pt x="387108" y="204978"/>
                </a:lnTo>
                <a:lnTo>
                  <a:pt x="336537" y="185166"/>
                </a:lnTo>
                <a:lnTo>
                  <a:pt x="312369" y="146024"/>
                </a:lnTo>
                <a:lnTo>
                  <a:pt x="310756" y="129654"/>
                </a:lnTo>
                <a:lnTo>
                  <a:pt x="312369" y="113296"/>
                </a:lnTo>
                <a:lnTo>
                  <a:pt x="336537" y="74142"/>
                </a:lnTo>
                <a:lnTo>
                  <a:pt x="387108" y="54330"/>
                </a:lnTo>
                <a:lnTo>
                  <a:pt x="409244" y="53009"/>
                </a:lnTo>
                <a:lnTo>
                  <a:pt x="431228" y="54330"/>
                </a:lnTo>
                <a:lnTo>
                  <a:pt x="481596" y="74142"/>
                </a:lnTo>
                <a:lnTo>
                  <a:pt x="505764" y="113296"/>
                </a:lnTo>
                <a:lnTo>
                  <a:pt x="507377" y="129654"/>
                </a:lnTo>
                <a:lnTo>
                  <a:pt x="507377" y="20624"/>
                </a:lnTo>
                <a:lnTo>
                  <a:pt x="505714" y="19545"/>
                </a:lnTo>
                <a:lnTo>
                  <a:pt x="477786" y="8686"/>
                </a:lnTo>
                <a:lnTo>
                  <a:pt x="445630" y="2171"/>
                </a:lnTo>
                <a:lnTo>
                  <a:pt x="409244" y="0"/>
                </a:lnTo>
                <a:lnTo>
                  <a:pt x="372846" y="2171"/>
                </a:lnTo>
                <a:lnTo>
                  <a:pt x="312674" y="19545"/>
                </a:lnTo>
                <a:lnTo>
                  <a:pt x="269938" y="53708"/>
                </a:lnTo>
                <a:lnTo>
                  <a:pt x="248272" y="101168"/>
                </a:lnTo>
                <a:lnTo>
                  <a:pt x="245567" y="129654"/>
                </a:lnTo>
                <a:lnTo>
                  <a:pt x="248272" y="158153"/>
                </a:lnTo>
                <a:lnTo>
                  <a:pt x="269938" y="205613"/>
                </a:lnTo>
                <a:lnTo>
                  <a:pt x="312674" y="239763"/>
                </a:lnTo>
                <a:lnTo>
                  <a:pt x="372846" y="257136"/>
                </a:lnTo>
                <a:lnTo>
                  <a:pt x="409244" y="259308"/>
                </a:lnTo>
                <a:lnTo>
                  <a:pt x="445630" y="257136"/>
                </a:lnTo>
                <a:lnTo>
                  <a:pt x="477786" y="250621"/>
                </a:lnTo>
                <a:lnTo>
                  <a:pt x="505714" y="239763"/>
                </a:lnTo>
                <a:lnTo>
                  <a:pt x="529399" y="224574"/>
                </a:lnTo>
                <a:lnTo>
                  <a:pt x="547598" y="206298"/>
                </a:lnTo>
                <a:lnTo>
                  <a:pt x="548284" y="205613"/>
                </a:lnTo>
                <a:lnTo>
                  <a:pt x="561771" y="183464"/>
                </a:lnTo>
                <a:lnTo>
                  <a:pt x="569861" y="158153"/>
                </a:lnTo>
                <a:lnTo>
                  <a:pt x="572566" y="12965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40" name="object 134"/>
          <p:cNvSpPr/>
          <p:nvPr/>
        </p:nvSpPr>
        <p:spPr>
          <a:xfrm>
            <a:off x="955880" y="6123163"/>
            <a:ext cx="868789" cy="235510"/>
          </a:xfrm>
          <a:custGeom>
            <a:avLst/>
            <a:gdLst/>
            <a:ahLst/>
            <a:cxnLst/>
            <a:rect l="l" t="t" r="r" b="b"/>
            <a:pathLst>
              <a:path w="762000" h="259715">
                <a:moveTo>
                  <a:pt x="303161" y="4114"/>
                </a:moveTo>
                <a:lnTo>
                  <a:pt x="0" y="4114"/>
                </a:lnTo>
                <a:lnTo>
                  <a:pt x="0" y="57454"/>
                </a:lnTo>
                <a:lnTo>
                  <a:pt x="119176" y="57454"/>
                </a:lnTo>
                <a:lnTo>
                  <a:pt x="119176" y="255574"/>
                </a:lnTo>
                <a:lnTo>
                  <a:pt x="184353" y="255574"/>
                </a:lnTo>
                <a:lnTo>
                  <a:pt x="184353" y="57454"/>
                </a:lnTo>
                <a:lnTo>
                  <a:pt x="303161" y="57454"/>
                </a:lnTo>
                <a:lnTo>
                  <a:pt x="303161" y="4114"/>
                </a:lnTo>
                <a:close/>
              </a:path>
              <a:path w="762000" h="259715">
                <a:moveTo>
                  <a:pt x="655002" y="129654"/>
                </a:moveTo>
                <a:lnTo>
                  <a:pt x="652310" y="101155"/>
                </a:lnTo>
                <a:lnTo>
                  <a:pt x="644220" y="75831"/>
                </a:lnTo>
                <a:lnTo>
                  <a:pt x="630732" y="53695"/>
                </a:lnTo>
                <a:lnTo>
                  <a:pt x="630034" y="52997"/>
                </a:lnTo>
                <a:lnTo>
                  <a:pt x="611847" y="34734"/>
                </a:lnTo>
                <a:lnTo>
                  <a:pt x="589813" y="20612"/>
                </a:lnTo>
                <a:lnTo>
                  <a:pt x="589813" y="129654"/>
                </a:lnTo>
                <a:lnTo>
                  <a:pt x="588200" y="146011"/>
                </a:lnTo>
                <a:lnTo>
                  <a:pt x="564032" y="185166"/>
                </a:lnTo>
                <a:lnTo>
                  <a:pt x="513664" y="204978"/>
                </a:lnTo>
                <a:lnTo>
                  <a:pt x="491680" y="206298"/>
                </a:lnTo>
                <a:lnTo>
                  <a:pt x="469544" y="204978"/>
                </a:lnTo>
                <a:lnTo>
                  <a:pt x="418973" y="185166"/>
                </a:lnTo>
                <a:lnTo>
                  <a:pt x="394792" y="146011"/>
                </a:lnTo>
                <a:lnTo>
                  <a:pt x="393192" y="129654"/>
                </a:lnTo>
                <a:lnTo>
                  <a:pt x="394792" y="113284"/>
                </a:lnTo>
                <a:lnTo>
                  <a:pt x="418973" y="74129"/>
                </a:lnTo>
                <a:lnTo>
                  <a:pt x="469544" y="54330"/>
                </a:lnTo>
                <a:lnTo>
                  <a:pt x="491680" y="52997"/>
                </a:lnTo>
                <a:lnTo>
                  <a:pt x="513664" y="54330"/>
                </a:lnTo>
                <a:lnTo>
                  <a:pt x="564032" y="74129"/>
                </a:lnTo>
                <a:lnTo>
                  <a:pt x="588200" y="113284"/>
                </a:lnTo>
                <a:lnTo>
                  <a:pt x="589813" y="129654"/>
                </a:lnTo>
                <a:lnTo>
                  <a:pt x="589813" y="20612"/>
                </a:lnTo>
                <a:lnTo>
                  <a:pt x="588149" y="19532"/>
                </a:lnTo>
                <a:lnTo>
                  <a:pt x="560222" y="8686"/>
                </a:lnTo>
                <a:lnTo>
                  <a:pt x="528066" y="2171"/>
                </a:lnTo>
                <a:lnTo>
                  <a:pt x="491680" y="0"/>
                </a:lnTo>
                <a:lnTo>
                  <a:pt x="455282" y="2171"/>
                </a:lnTo>
                <a:lnTo>
                  <a:pt x="395122" y="19532"/>
                </a:lnTo>
                <a:lnTo>
                  <a:pt x="352386" y="53695"/>
                </a:lnTo>
                <a:lnTo>
                  <a:pt x="330708" y="101155"/>
                </a:lnTo>
                <a:lnTo>
                  <a:pt x="328002" y="129654"/>
                </a:lnTo>
                <a:lnTo>
                  <a:pt x="330708" y="158153"/>
                </a:lnTo>
                <a:lnTo>
                  <a:pt x="352386" y="205600"/>
                </a:lnTo>
                <a:lnTo>
                  <a:pt x="395122" y="239763"/>
                </a:lnTo>
                <a:lnTo>
                  <a:pt x="455282" y="257136"/>
                </a:lnTo>
                <a:lnTo>
                  <a:pt x="491680" y="259295"/>
                </a:lnTo>
                <a:lnTo>
                  <a:pt x="528066" y="257136"/>
                </a:lnTo>
                <a:lnTo>
                  <a:pt x="560222" y="250621"/>
                </a:lnTo>
                <a:lnTo>
                  <a:pt x="588149" y="239763"/>
                </a:lnTo>
                <a:lnTo>
                  <a:pt x="611847" y="224561"/>
                </a:lnTo>
                <a:lnTo>
                  <a:pt x="630034" y="206298"/>
                </a:lnTo>
                <a:lnTo>
                  <a:pt x="630732" y="205600"/>
                </a:lnTo>
                <a:lnTo>
                  <a:pt x="644220" y="183464"/>
                </a:lnTo>
                <a:lnTo>
                  <a:pt x="652310" y="158153"/>
                </a:lnTo>
                <a:lnTo>
                  <a:pt x="655002" y="129654"/>
                </a:lnTo>
                <a:close/>
              </a:path>
              <a:path w="762000" h="259715">
                <a:moveTo>
                  <a:pt x="761961" y="153974"/>
                </a:moveTo>
                <a:lnTo>
                  <a:pt x="696772" y="153974"/>
                </a:lnTo>
                <a:lnTo>
                  <a:pt x="696772" y="255574"/>
                </a:lnTo>
                <a:lnTo>
                  <a:pt x="761961" y="255574"/>
                </a:lnTo>
                <a:lnTo>
                  <a:pt x="761961" y="15397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135"/>
          <p:cNvSpPr/>
          <p:nvPr/>
        </p:nvSpPr>
        <p:spPr>
          <a:xfrm>
            <a:off x="1750300" y="6126894"/>
            <a:ext cx="327244" cy="228024"/>
          </a:xfrm>
          <a:custGeom>
            <a:avLst/>
            <a:gdLst/>
            <a:ahLst/>
            <a:cxnLst/>
            <a:rect l="l" t="t" r="r" b="b"/>
            <a:pathLst>
              <a:path w="287019" h="251459">
                <a:moveTo>
                  <a:pt x="286893" y="0"/>
                </a:moveTo>
                <a:lnTo>
                  <a:pt x="221716" y="0"/>
                </a:lnTo>
                <a:lnTo>
                  <a:pt x="221716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16" y="149860"/>
                </a:lnTo>
                <a:lnTo>
                  <a:pt x="221716" y="251460"/>
                </a:lnTo>
                <a:lnTo>
                  <a:pt x="286893" y="251460"/>
                </a:lnTo>
                <a:lnTo>
                  <a:pt x="286893" y="149860"/>
                </a:lnTo>
                <a:lnTo>
                  <a:pt x="286893" y="96520"/>
                </a:lnTo>
                <a:lnTo>
                  <a:pt x="286893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136"/>
          <p:cNvSpPr/>
          <p:nvPr/>
        </p:nvSpPr>
        <p:spPr>
          <a:xfrm>
            <a:off x="2133639" y="6123163"/>
            <a:ext cx="713855" cy="235510"/>
          </a:xfrm>
          <a:custGeom>
            <a:avLst/>
            <a:gdLst/>
            <a:ahLst/>
            <a:cxnLst/>
            <a:rect l="l" t="t" r="r" b="b"/>
            <a:pathLst>
              <a:path w="626110" h="259715">
                <a:moveTo>
                  <a:pt x="315175" y="4292"/>
                </a:moveTo>
                <a:lnTo>
                  <a:pt x="244614" y="4292"/>
                </a:lnTo>
                <a:lnTo>
                  <a:pt x="171564" y="156514"/>
                </a:lnTo>
                <a:lnTo>
                  <a:pt x="72707" y="4292"/>
                </a:lnTo>
                <a:lnTo>
                  <a:pt x="0" y="4292"/>
                </a:lnTo>
                <a:lnTo>
                  <a:pt x="122847" y="181584"/>
                </a:lnTo>
                <a:lnTo>
                  <a:pt x="150431" y="181584"/>
                </a:lnTo>
                <a:lnTo>
                  <a:pt x="150063" y="183019"/>
                </a:lnTo>
                <a:lnTo>
                  <a:pt x="142989" y="192735"/>
                </a:lnTo>
                <a:lnTo>
                  <a:pt x="133235" y="199669"/>
                </a:lnTo>
                <a:lnTo>
                  <a:pt x="120789" y="203835"/>
                </a:lnTo>
                <a:lnTo>
                  <a:pt x="105651" y="205219"/>
                </a:lnTo>
                <a:lnTo>
                  <a:pt x="87388" y="204774"/>
                </a:lnTo>
                <a:lnTo>
                  <a:pt x="68402" y="203428"/>
                </a:lnTo>
                <a:lnTo>
                  <a:pt x="68402" y="254292"/>
                </a:lnTo>
                <a:lnTo>
                  <a:pt x="80848" y="255549"/>
                </a:lnTo>
                <a:lnTo>
                  <a:pt x="92405" y="256438"/>
                </a:lnTo>
                <a:lnTo>
                  <a:pt x="103060" y="256971"/>
                </a:lnTo>
                <a:lnTo>
                  <a:pt x="112826" y="257149"/>
                </a:lnTo>
                <a:lnTo>
                  <a:pt x="125920" y="256616"/>
                </a:lnTo>
                <a:lnTo>
                  <a:pt x="168173" y="243789"/>
                </a:lnTo>
                <a:lnTo>
                  <a:pt x="198577" y="214922"/>
                </a:lnTo>
                <a:lnTo>
                  <a:pt x="221348" y="177647"/>
                </a:lnTo>
                <a:lnTo>
                  <a:pt x="315175" y="4292"/>
                </a:lnTo>
                <a:close/>
              </a:path>
              <a:path w="626110" h="259715">
                <a:moveTo>
                  <a:pt x="625703" y="167614"/>
                </a:moveTo>
                <a:lnTo>
                  <a:pt x="562660" y="164388"/>
                </a:lnTo>
                <a:lnTo>
                  <a:pt x="558825" y="173266"/>
                </a:lnTo>
                <a:lnTo>
                  <a:pt x="553046" y="181267"/>
                </a:lnTo>
                <a:lnTo>
                  <a:pt x="511136" y="203390"/>
                </a:lnTo>
                <a:lnTo>
                  <a:pt x="480288" y="206298"/>
                </a:lnTo>
                <a:lnTo>
                  <a:pt x="458368" y="204990"/>
                </a:lnTo>
                <a:lnTo>
                  <a:pt x="409016" y="185343"/>
                </a:lnTo>
                <a:lnTo>
                  <a:pt x="385851" y="146164"/>
                </a:lnTo>
                <a:lnTo>
                  <a:pt x="384302" y="129654"/>
                </a:lnTo>
                <a:lnTo>
                  <a:pt x="385787" y="113144"/>
                </a:lnTo>
                <a:lnTo>
                  <a:pt x="408127" y="73952"/>
                </a:lnTo>
                <a:lnTo>
                  <a:pt x="455028" y="54317"/>
                </a:lnTo>
                <a:lnTo>
                  <a:pt x="475640" y="52997"/>
                </a:lnTo>
                <a:lnTo>
                  <a:pt x="490829" y="53657"/>
                </a:lnTo>
                <a:lnTo>
                  <a:pt x="529717" y="63385"/>
                </a:lnTo>
                <a:lnTo>
                  <a:pt x="558368" y="90970"/>
                </a:lnTo>
                <a:lnTo>
                  <a:pt x="621042" y="87033"/>
                </a:lnTo>
                <a:lnTo>
                  <a:pt x="605282" y="51079"/>
                </a:lnTo>
                <a:lnTo>
                  <a:pt x="574484" y="23456"/>
                </a:lnTo>
                <a:lnTo>
                  <a:pt x="530606" y="5854"/>
                </a:lnTo>
                <a:lnTo>
                  <a:pt x="475640" y="0"/>
                </a:lnTo>
                <a:lnTo>
                  <a:pt x="440626" y="2159"/>
                </a:lnTo>
                <a:lnTo>
                  <a:pt x="382955" y="19443"/>
                </a:lnTo>
                <a:lnTo>
                  <a:pt x="342290" y="53467"/>
                </a:lnTo>
                <a:lnTo>
                  <a:pt x="321691" y="101003"/>
                </a:lnTo>
                <a:lnTo>
                  <a:pt x="319112" y="129654"/>
                </a:lnTo>
                <a:lnTo>
                  <a:pt x="321754" y="158292"/>
                </a:lnTo>
                <a:lnTo>
                  <a:pt x="342785" y="205841"/>
                </a:lnTo>
                <a:lnTo>
                  <a:pt x="384429" y="239864"/>
                </a:lnTo>
                <a:lnTo>
                  <a:pt x="443966" y="257136"/>
                </a:lnTo>
                <a:lnTo>
                  <a:pt x="480288" y="259295"/>
                </a:lnTo>
                <a:lnTo>
                  <a:pt x="510654" y="257810"/>
                </a:lnTo>
                <a:lnTo>
                  <a:pt x="561238" y="245910"/>
                </a:lnTo>
                <a:lnTo>
                  <a:pt x="598131" y="222313"/>
                </a:lnTo>
                <a:lnTo>
                  <a:pt x="620255" y="188379"/>
                </a:lnTo>
                <a:lnTo>
                  <a:pt x="625703" y="16761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137"/>
          <p:cNvGrpSpPr/>
          <p:nvPr/>
        </p:nvGrpSpPr>
        <p:grpSpPr>
          <a:xfrm>
            <a:off x="150729" y="6123164"/>
            <a:ext cx="589399" cy="462082"/>
            <a:chOff x="756726" y="916805"/>
            <a:chExt cx="606425" cy="606425"/>
          </a:xfrm>
        </p:grpSpPr>
        <p:sp>
          <p:nvSpPr>
            <p:cNvPr id="44" name="object 138"/>
            <p:cNvSpPr/>
            <p:nvPr/>
          </p:nvSpPr>
          <p:spPr>
            <a:xfrm>
              <a:off x="756726" y="916805"/>
              <a:ext cx="606425" cy="606425"/>
            </a:xfrm>
            <a:custGeom>
              <a:avLst/>
              <a:gdLst/>
              <a:ahLst/>
              <a:cxnLst/>
              <a:rect l="l" t="t" r="r" b="b"/>
              <a:pathLst>
                <a:path w="606425" h="606425">
                  <a:moveTo>
                    <a:pt x="603335" y="0"/>
                  </a:moveTo>
                  <a:lnTo>
                    <a:pt x="302997" y="0"/>
                  </a:lnTo>
                  <a:lnTo>
                    <a:pt x="254016" y="3984"/>
                  </a:lnTo>
                  <a:lnTo>
                    <a:pt x="207489" y="15514"/>
                  </a:lnTo>
                  <a:lnTo>
                    <a:pt x="164052" y="33952"/>
                  </a:lnTo>
                  <a:lnTo>
                    <a:pt x="124344" y="58662"/>
                  </a:lnTo>
                  <a:lnTo>
                    <a:pt x="89002" y="89005"/>
                  </a:lnTo>
                  <a:lnTo>
                    <a:pt x="58659" y="124346"/>
                  </a:lnTo>
                  <a:lnTo>
                    <a:pt x="33950" y="164053"/>
                  </a:lnTo>
                  <a:lnTo>
                    <a:pt x="15513" y="207490"/>
                  </a:lnTo>
                  <a:lnTo>
                    <a:pt x="3984" y="254017"/>
                  </a:lnTo>
                  <a:lnTo>
                    <a:pt x="22" y="302719"/>
                  </a:lnTo>
                  <a:lnTo>
                    <a:pt x="0" y="603333"/>
                  </a:lnTo>
                  <a:lnTo>
                    <a:pt x="2660" y="605994"/>
                  </a:lnTo>
                  <a:lnTo>
                    <a:pt x="302997" y="605994"/>
                  </a:lnTo>
                  <a:lnTo>
                    <a:pt x="351980" y="602010"/>
                  </a:lnTo>
                  <a:lnTo>
                    <a:pt x="398508" y="590481"/>
                  </a:lnTo>
                  <a:lnTo>
                    <a:pt x="441944" y="572045"/>
                  </a:lnTo>
                  <a:lnTo>
                    <a:pt x="481653" y="547339"/>
                  </a:lnTo>
                  <a:lnTo>
                    <a:pt x="64162" y="546835"/>
                  </a:lnTo>
                  <a:lnTo>
                    <a:pt x="59508" y="544048"/>
                  </a:lnTo>
                  <a:lnTo>
                    <a:pt x="58597" y="540406"/>
                  </a:lnTo>
                  <a:lnTo>
                    <a:pt x="197471" y="308940"/>
                  </a:lnTo>
                  <a:lnTo>
                    <a:pt x="65351" y="308940"/>
                  </a:lnTo>
                  <a:lnTo>
                    <a:pt x="63176" y="308908"/>
                  </a:lnTo>
                  <a:lnTo>
                    <a:pt x="61092" y="307717"/>
                  </a:lnTo>
                  <a:lnTo>
                    <a:pt x="58604" y="302719"/>
                  </a:lnTo>
                  <a:lnTo>
                    <a:pt x="59785" y="299159"/>
                  </a:lnTo>
                  <a:lnTo>
                    <a:pt x="537833" y="60144"/>
                  </a:lnTo>
                  <a:lnTo>
                    <a:pt x="539607" y="59187"/>
                  </a:lnTo>
                  <a:lnTo>
                    <a:pt x="541832" y="59161"/>
                  </a:lnTo>
                  <a:lnTo>
                    <a:pt x="605995" y="59161"/>
                  </a:lnTo>
                  <a:lnTo>
                    <a:pt x="605995" y="2663"/>
                  </a:lnTo>
                  <a:lnTo>
                    <a:pt x="603335" y="0"/>
                  </a:lnTo>
                  <a:close/>
                </a:path>
                <a:path w="606425" h="606425">
                  <a:moveTo>
                    <a:pt x="605995" y="59161"/>
                  </a:moveTo>
                  <a:lnTo>
                    <a:pt x="541832" y="59161"/>
                  </a:lnTo>
                  <a:lnTo>
                    <a:pt x="546487" y="61948"/>
                  </a:lnTo>
                  <a:lnTo>
                    <a:pt x="547397" y="65591"/>
                  </a:lnTo>
                  <a:lnTo>
                    <a:pt x="408524" y="297056"/>
                  </a:lnTo>
                  <a:lnTo>
                    <a:pt x="540641" y="297056"/>
                  </a:lnTo>
                  <a:lnTo>
                    <a:pt x="542815" y="297086"/>
                  </a:lnTo>
                  <a:lnTo>
                    <a:pt x="544903" y="298281"/>
                  </a:lnTo>
                  <a:lnTo>
                    <a:pt x="547391" y="303278"/>
                  </a:lnTo>
                  <a:lnTo>
                    <a:pt x="546210" y="306834"/>
                  </a:lnTo>
                  <a:lnTo>
                    <a:pt x="68162" y="545853"/>
                  </a:lnTo>
                  <a:lnTo>
                    <a:pt x="66387" y="546811"/>
                  </a:lnTo>
                  <a:lnTo>
                    <a:pt x="64162" y="546835"/>
                  </a:lnTo>
                  <a:lnTo>
                    <a:pt x="482240" y="546835"/>
                  </a:lnTo>
                  <a:lnTo>
                    <a:pt x="516996" y="516999"/>
                  </a:lnTo>
                  <a:lnTo>
                    <a:pt x="547336" y="481655"/>
                  </a:lnTo>
                  <a:lnTo>
                    <a:pt x="572044" y="441947"/>
                  </a:lnTo>
                  <a:lnTo>
                    <a:pt x="590481" y="398510"/>
                  </a:lnTo>
                  <a:lnTo>
                    <a:pt x="602010" y="351981"/>
                  </a:lnTo>
                  <a:lnTo>
                    <a:pt x="605972" y="303278"/>
                  </a:lnTo>
                  <a:lnTo>
                    <a:pt x="605995" y="59161"/>
                  </a:lnTo>
                  <a:close/>
                </a:path>
              </a:pathLst>
            </a:custGeom>
            <a:solidFill>
              <a:srgbClr val="F065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139"/>
            <p:cNvSpPr/>
            <p:nvPr/>
          </p:nvSpPr>
          <p:spPr>
            <a:xfrm>
              <a:off x="815324" y="975966"/>
              <a:ext cx="488950" cy="487680"/>
            </a:xfrm>
            <a:custGeom>
              <a:avLst/>
              <a:gdLst/>
              <a:ahLst/>
              <a:cxnLst/>
              <a:rect l="l" t="t" r="r" b="b"/>
              <a:pathLst>
                <a:path w="488950" h="487680">
                  <a:moveTo>
                    <a:pt x="483234" y="0"/>
                  </a:moveTo>
                  <a:lnTo>
                    <a:pt x="481009" y="25"/>
                  </a:lnTo>
                  <a:lnTo>
                    <a:pt x="1187" y="239998"/>
                  </a:lnTo>
                  <a:lnTo>
                    <a:pt x="6" y="243558"/>
                  </a:lnTo>
                  <a:lnTo>
                    <a:pt x="2494" y="248555"/>
                  </a:lnTo>
                  <a:lnTo>
                    <a:pt x="4578" y="249746"/>
                  </a:lnTo>
                  <a:lnTo>
                    <a:pt x="138873" y="249778"/>
                  </a:lnTo>
                  <a:lnTo>
                    <a:pt x="0" y="481244"/>
                  </a:lnTo>
                  <a:lnTo>
                    <a:pt x="910" y="484887"/>
                  </a:lnTo>
                  <a:lnTo>
                    <a:pt x="5565" y="487673"/>
                  </a:lnTo>
                  <a:lnTo>
                    <a:pt x="7790" y="487649"/>
                  </a:lnTo>
                  <a:lnTo>
                    <a:pt x="487612" y="247672"/>
                  </a:lnTo>
                  <a:lnTo>
                    <a:pt x="488793" y="244116"/>
                  </a:lnTo>
                  <a:lnTo>
                    <a:pt x="486305" y="239119"/>
                  </a:lnTo>
                  <a:lnTo>
                    <a:pt x="484217" y="237924"/>
                  </a:lnTo>
                  <a:lnTo>
                    <a:pt x="349926" y="237895"/>
                  </a:lnTo>
                  <a:lnTo>
                    <a:pt x="487122" y="9234"/>
                  </a:lnTo>
                  <a:lnTo>
                    <a:pt x="488800" y="6430"/>
                  </a:lnTo>
                  <a:lnTo>
                    <a:pt x="487889" y="2786"/>
                  </a:lnTo>
                  <a:lnTo>
                    <a:pt x="483234" y="0"/>
                  </a:lnTo>
                  <a:close/>
                </a:path>
              </a:pathLst>
            </a:custGeom>
            <a:solidFill>
              <a:srgbClr val="FFE5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203748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000244" cy="51434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888235" y="0"/>
              <a:ext cx="6323330" cy="5143500"/>
            </a:xfrm>
            <a:custGeom>
              <a:avLst/>
              <a:gdLst/>
              <a:ahLst/>
              <a:cxnLst/>
              <a:rect l="l" t="t" r="r" b="b"/>
              <a:pathLst>
                <a:path w="6323330" h="5143500">
                  <a:moveTo>
                    <a:pt x="3733418" y="0"/>
                  </a:moveTo>
                  <a:lnTo>
                    <a:pt x="0" y="0"/>
                  </a:lnTo>
                  <a:lnTo>
                    <a:pt x="2589656" y="5143499"/>
                  </a:lnTo>
                  <a:lnTo>
                    <a:pt x="6323075" y="5143499"/>
                  </a:lnTo>
                  <a:lnTo>
                    <a:pt x="3733418" y="0"/>
                  </a:lnTo>
                  <a:close/>
                </a:path>
              </a:pathLst>
            </a:custGeom>
            <a:solidFill>
              <a:srgbClr val="F9FAFF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" name="object 5"/>
            <p:cNvSpPr/>
            <p:nvPr/>
          </p:nvSpPr>
          <p:spPr>
            <a:xfrm>
              <a:off x="7647432" y="0"/>
              <a:ext cx="1496695" cy="2868930"/>
            </a:xfrm>
            <a:custGeom>
              <a:avLst/>
              <a:gdLst/>
              <a:ahLst/>
              <a:cxnLst/>
              <a:rect l="l" t="t" r="r" b="b"/>
              <a:pathLst>
                <a:path w="1496695" h="2868930">
                  <a:moveTo>
                    <a:pt x="1496567" y="0"/>
                  </a:moveTo>
                  <a:lnTo>
                    <a:pt x="0" y="0"/>
                  </a:lnTo>
                  <a:lnTo>
                    <a:pt x="1496567" y="2868369"/>
                  </a:lnTo>
                  <a:lnTo>
                    <a:pt x="1496567" y="0"/>
                  </a:lnTo>
                  <a:close/>
                </a:path>
              </a:pathLst>
            </a:custGeom>
            <a:solidFill>
              <a:srgbClr val="DA4B3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2239816"/>
              <a:ext cx="1515110" cy="2903855"/>
            </a:xfrm>
            <a:custGeom>
              <a:avLst/>
              <a:gdLst/>
              <a:ahLst/>
              <a:cxnLst/>
              <a:rect l="l" t="t" r="r" b="b"/>
              <a:pathLst>
                <a:path w="1515110" h="2903854">
                  <a:moveTo>
                    <a:pt x="0" y="0"/>
                  </a:moveTo>
                  <a:lnTo>
                    <a:pt x="0" y="2902570"/>
                  </a:lnTo>
                  <a:lnTo>
                    <a:pt x="92809" y="2903683"/>
                  </a:lnTo>
                  <a:lnTo>
                    <a:pt x="1514920" y="29036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AFF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983479" y="2659953"/>
            <a:ext cx="6123940" cy="836918"/>
          </a:xfrm>
          <a:prstGeom prst="rect">
            <a:avLst/>
          </a:prstGeom>
        </p:spPr>
        <p:txBody>
          <a:bodyPr vert="horz" wrap="square" lIns="0" tIns="16087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27"/>
              </a:spcBef>
            </a:pPr>
            <a:r>
              <a:rPr sz="5333" spc="152" dirty="0">
                <a:latin typeface="Century Gothic"/>
                <a:cs typeface="Century Gothic"/>
              </a:rPr>
              <a:t>Как</a:t>
            </a:r>
            <a:r>
              <a:rPr sz="5333" spc="-113" dirty="0">
                <a:latin typeface="Century Gothic"/>
                <a:cs typeface="Century Gothic"/>
              </a:rPr>
              <a:t> </a:t>
            </a:r>
            <a:r>
              <a:rPr sz="5333" spc="60" dirty="0">
                <a:latin typeface="Century Gothic"/>
                <a:cs typeface="Century Gothic"/>
              </a:rPr>
              <a:t>мы</a:t>
            </a:r>
            <a:r>
              <a:rPr sz="5333" spc="-87" dirty="0">
                <a:latin typeface="Century Gothic"/>
                <a:cs typeface="Century Gothic"/>
              </a:rPr>
              <a:t> </a:t>
            </a:r>
            <a:r>
              <a:rPr sz="5333" spc="-180" dirty="0">
                <a:latin typeface="Century Gothic"/>
                <a:cs typeface="Century Gothic"/>
              </a:rPr>
              <a:t>работаем</a:t>
            </a:r>
            <a:endParaRPr sz="5333">
              <a:latin typeface="Century Gothic"/>
              <a:cs typeface="Century Gothic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2192" y="5716016"/>
            <a:ext cx="2020147" cy="1142153"/>
          </a:xfrm>
          <a:custGeom>
            <a:avLst/>
            <a:gdLst/>
            <a:ahLst/>
            <a:cxnLst/>
            <a:rect l="l" t="t" r="r" b="b"/>
            <a:pathLst>
              <a:path w="1515110" h="856614">
                <a:moveTo>
                  <a:pt x="1067104" y="0"/>
                </a:moveTo>
                <a:lnTo>
                  <a:pt x="0" y="856487"/>
                </a:lnTo>
                <a:lnTo>
                  <a:pt x="1514856" y="856487"/>
                </a:lnTo>
                <a:lnTo>
                  <a:pt x="1067104" y="0"/>
                </a:lnTo>
                <a:close/>
              </a:path>
            </a:pathLst>
          </a:custGeom>
          <a:solidFill>
            <a:srgbClr val="DA4B37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2688109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1" y="0"/>
            <a:ext cx="8808465" cy="6857999"/>
            <a:chOff x="0" y="0"/>
            <a:chExt cx="6606349" cy="5143499"/>
          </a:xfrm>
        </p:grpSpPr>
        <p:sp>
          <p:nvSpPr>
            <p:cNvPr id="4" name="object 4"/>
            <p:cNvSpPr/>
            <p:nvPr/>
          </p:nvSpPr>
          <p:spPr>
            <a:xfrm flipV="1">
              <a:off x="321563" y="4767943"/>
              <a:ext cx="6284786" cy="35705"/>
            </a:xfrm>
            <a:custGeom>
              <a:avLst/>
              <a:gdLst/>
              <a:ahLst/>
              <a:cxnLst/>
              <a:rect l="l" t="t" r="r" b="b"/>
              <a:pathLst>
                <a:path w="7124700">
                  <a:moveTo>
                    <a:pt x="0" y="0"/>
                  </a:moveTo>
                  <a:lnTo>
                    <a:pt x="7124700" y="0"/>
                  </a:lnTo>
                </a:path>
              </a:pathLst>
            </a:custGeom>
            <a:ln w="9144">
              <a:solidFill>
                <a:srgbClr val="DA4B37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4105655" cy="5143499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9880075" y="5892544"/>
            <a:ext cx="1257300" cy="18131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067" spc="33" dirty="0">
                <a:solidFill>
                  <a:srgbClr val="DA4B37"/>
                </a:solidFill>
                <a:latin typeface="Century Gothic"/>
                <a:cs typeface="Century Gothic"/>
              </a:rPr>
              <a:t>Как</a:t>
            </a:r>
            <a:r>
              <a:rPr sz="1067" spc="-73" dirty="0">
                <a:solidFill>
                  <a:srgbClr val="DA4B37"/>
                </a:solidFill>
                <a:latin typeface="Century Gothic"/>
                <a:cs typeface="Century Gothic"/>
              </a:rPr>
              <a:t> </a:t>
            </a:r>
            <a:r>
              <a:rPr sz="1067" spc="13" dirty="0">
                <a:solidFill>
                  <a:srgbClr val="DA4B37"/>
                </a:solidFill>
                <a:latin typeface="Century Gothic"/>
                <a:cs typeface="Century Gothic"/>
              </a:rPr>
              <a:t>мы</a:t>
            </a:r>
            <a:r>
              <a:rPr sz="1067" spc="-60" dirty="0">
                <a:solidFill>
                  <a:srgbClr val="DA4B37"/>
                </a:solidFill>
                <a:latin typeface="Century Gothic"/>
                <a:cs typeface="Century Gothic"/>
              </a:rPr>
              <a:t> </a:t>
            </a:r>
            <a:r>
              <a:rPr sz="1067" spc="-33" dirty="0">
                <a:solidFill>
                  <a:srgbClr val="DA4B37"/>
                </a:solidFill>
                <a:latin typeface="Century Gothic"/>
                <a:cs typeface="Century Gothic"/>
              </a:rPr>
              <a:t>работаем</a:t>
            </a:r>
            <a:endParaRPr sz="1067" dirty="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008286" y="-46769"/>
            <a:ext cx="3109151" cy="1372171"/>
          </a:xfrm>
          <a:prstGeom prst="rect">
            <a:avLst/>
          </a:prstGeom>
        </p:spPr>
        <p:txBody>
          <a:bodyPr vert="horz" wrap="square" lIns="0" tIns="17780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40"/>
              </a:spcBef>
            </a:pPr>
            <a:r>
              <a:rPr spc="347" dirty="0" err="1"/>
              <a:t>Почему</a:t>
            </a:r>
            <a:r>
              <a:rPr spc="-13" dirty="0"/>
              <a:t> </a:t>
            </a:r>
            <a:r>
              <a:rPr lang="ru-RU" spc="-13" dirty="0" smtClean="0"/>
              <a:t>     </a:t>
            </a:r>
            <a:br>
              <a:rPr lang="ru-RU" spc="-13" dirty="0" smtClean="0"/>
            </a:br>
            <a:r>
              <a:rPr lang="ru-RU" spc="-13" dirty="0"/>
              <a:t> </a:t>
            </a:r>
            <a:r>
              <a:rPr lang="ru-RU" spc="-13" dirty="0" smtClean="0"/>
              <a:t>             </a:t>
            </a:r>
            <a:r>
              <a:rPr spc="300" dirty="0" err="1" smtClean="0"/>
              <a:t>мы</a:t>
            </a:r>
            <a:r>
              <a:rPr spc="300" dirty="0"/>
              <a:t>?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510946" y="464234"/>
            <a:ext cx="2112433" cy="428387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6933">
              <a:spcBef>
                <a:spcPts val="140"/>
              </a:spcBef>
            </a:pPr>
            <a:r>
              <a:rPr sz="2667" spc="413" dirty="0">
                <a:latin typeface="Calibri"/>
                <a:cs typeface="Calibri"/>
              </a:rPr>
              <a:t>Все</a:t>
            </a:r>
            <a:r>
              <a:rPr sz="2667" spc="-7" dirty="0">
                <a:latin typeface="Calibri"/>
                <a:cs typeface="Calibri"/>
              </a:rPr>
              <a:t> </a:t>
            </a:r>
            <a:r>
              <a:rPr sz="2667" spc="267" dirty="0">
                <a:latin typeface="Calibri"/>
                <a:cs typeface="Calibri"/>
              </a:rPr>
              <a:t>просто</a:t>
            </a:r>
            <a:r>
              <a:rPr sz="2667" spc="267" dirty="0">
                <a:latin typeface="Calibri"/>
                <a:cs typeface="Calibri"/>
              </a:rPr>
              <a:t>!</a:t>
            </a:r>
            <a:endParaRPr sz="2667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08286" y="1501926"/>
            <a:ext cx="5615093" cy="3888330"/>
          </a:xfrm>
          <a:prstGeom prst="rect">
            <a:avLst/>
          </a:prstGeom>
        </p:spPr>
        <p:txBody>
          <a:bodyPr vert="horz" wrap="square" lIns="0" tIns="54187" rIns="0" bIns="0" rtlCol="0">
            <a:spAutoFit/>
          </a:bodyPr>
          <a:lstStyle/>
          <a:p>
            <a:pPr marL="246374" indent="-230288">
              <a:spcBef>
                <a:spcPts val="427"/>
              </a:spcBef>
              <a:buFont typeface="Arial"/>
              <a:buChar char="•"/>
              <a:tabLst>
                <a:tab pos="247220" algn="l"/>
              </a:tabLst>
            </a:pPr>
            <a:r>
              <a:rPr lang="ru-RU" sz="1600" spc="13" dirty="0" smtClean="0">
                <a:latin typeface="Century Gothic"/>
                <a:cs typeface="Century Gothic"/>
              </a:rPr>
              <a:t>Обследование на </a:t>
            </a:r>
            <a:r>
              <a:rPr lang="ru-RU" sz="1600" spc="13" dirty="0" err="1" smtClean="0">
                <a:latin typeface="Century Gothic"/>
                <a:cs typeface="Century Gothic"/>
              </a:rPr>
              <a:t>энергопотребляемость</a:t>
            </a:r>
            <a:r>
              <a:rPr sz="1600" spc="13" dirty="0" smtClean="0">
                <a:latin typeface="Century Gothic"/>
                <a:cs typeface="Century Gothic"/>
              </a:rPr>
              <a:t>,</a:t>
            </a:r>
            <a:r>
              <a:rPr sz="1600" spc="-87" dirty="0" smtClean="0">
                <a:latin typeface="Century Gothic"/>
                <a:cs typeface="Century Gothic"/>
              </a:rPr>
              <a:t> </a:t>
            </a:r>
            <a:r>
              <a:rPr sz="1600" spc="60" dirty="0">
                <a:latin typeface="Century Gothic"/>
                <a:cs typeface="Century Gothic"/>
              </a:rPr>
              <a:t>подготовка</a:t>
            </a:r>
            <a:r>
              <a:rPr sz="1600" spc="-67" dirty="0">
                <a:latin typeface="Century Gothic"/>
                <a:cs typeface="Century Gothic"/>
              </a:rPr>
              <a:t> </a:t>
            </a:r>
            <a:r>
              <a:rPr sz="1600" spc="67" dirty="0">
                <a:latin typeface="Century Gothic"/>
                <a:cs typeface="Century Gothic"/>
              </a:rPr>
              <a:t>данных</a:t>
            </a:r>
            <a:r>
              <a:rPr sz="1600" spc="-87" dirty="0">
                <a:latin typeface="Century Gothic"/>
                <a:cs typeface="Century Gothic"/>
              </a:rPr>
              <a:t> </a:t>
            </a:r>
            <a:r>
              <a:rPr sz="1600" spc="113" dirty="0">
                <a:latin typeface="Century Gothic"/>
                <a:cs typeface="Century Gothic"/>
              </a:rPr>
              <a:t>и</a:t>
            </a:r>
            <a:endParaRPr sz="1600" dirty="0">
              <a:latin typeface="Century Gothic"/>
              <a:cs typeface="Century Gothic"/>
            </a:endParaRPr>
          </a:p>
          <a:p>
            <a:pPr marL="246374">
              <a:spcBef>
                <a:spcPts val="287"/>
              </a:spcBef>
            </a:pPr>
            <a:r>
              <a:rPr sz="1600" spc="33" dirty="0">
                <a:latin typeface="Century Gothic"/>
                <a:cs typeface="Century Gothic"/>
              </a:rPr>
              <a:t>экономический</a:t>
            </a:r>
            <a:r>
              <a:rPr sz="1600" spc="-53" dirty="0">
                <a:latin typeface="Century Gothic"/>
                <a:cs typeface="Century Gothic"/>
              </a:rPr>
              <a:t> </a:t>
            </a:r>
            <a:r>
              <a:rPr sz="1600" spc="33" dirty="0">
                <a:latin typeface="Century Gothic"/>
                <a:cs typeface="Century Gothic"/>
              </a:rPr>
              <a:t>анализ</a:t>
            </a:r>
            <a:r>
              <a:rPr sz="1600" spc="-20" dirty="0">
                <a:latin typeface="Century Gothic"/>
                <a:cs typeface="Century Gothic"/>
              </a:rPr>
              <a:t> </a:t>
            </a:r>
            <a:r>
              <a:rPr sz="1600" dirty="0">
                <a:latin typeface="Century Gothic"/>
                <a:cs typeface="Century Gothic"/>
              </a:rPr>
              <a:t>–</a:t>
            </a:r>
            <a:r>
              <a:rPr sz="1600" spc="-47" dirty="0">
                <a:latin typeface="Century Gothic"/>
                <a:cs typeface="Century Gothic"/>
              </a:rPr>
              <a:t> </a:t>
            </a:r>
            <a:r>
              <a:rPr sz="1600" dirty="0">
                <a:latin typeface="Century Gothic"/>
                <a:cs typeface="Century Gothic"/>
              </a:rPr>
              <a:t>за</a:t>
            </a:r>
            <a:r>
              <a:rPr sz="1600" spc="-27" dirty="0">
                <a:latin typeface="Century Gothic"/>
                <a:cs typeface="Century Gothic"/>
              </a:rPr>
              <a:t> наш</a:t>
            </a:r>
            <a:r>
              <a:rPr sz="1600" spc="-40" dirty="0">
                <a:latin typeface="Century Gothic"/>
                <a:cs typeface="Century Gothic"/>
              </a:rPr>
              <a:t> </a:t>
            </a:r>
            <a:r>
              <a:rPr sz="1600" spc="20" dirty="0">
                <a:latin typeface="Century Gothic"/>
                <a:cs typeface="Century Gothic"/>
              </a:rPr>
              <a:t>счёт</a:t>
            </a:r>
            <a:r>
              <a:rPr sz="1600" spc="20" dirty="0">
                <a:latin typeface="Century Gothic"/>
                <a:cs typeface="Century Gothic"/>
              </a:rPr>
              <a:t>!</a:t>
            </a:r>
            <a:endParaRPr sz="1600" dirty="0">
              <a:latin typeface="Century Gothic"/>
              <a:cs typeface="Century Gothic"/>
            </a:endParaRPr>
          </a:p>
          <a:p>
            <a:pPr>
              <a:spcBef>
                <a:spcPts val="7"/>
              </a:spcBef>
            </a:pPr>
            <a:endParaRPr sz="1733" dirty="0">
              <a:latin typeface="Century Gothic"/>
              <a:cs typeface="Century Gothic"/>
            </a:endParaRPr>
          </a:p>
          <a:p>
            <a:pPr marL="246374" marR="494441" indent="-230288" algn="just">
              <a:lnSpc>
                <a:spcPct val="114999"/>
              </a:lnSpc>
              <a:buFont typeface="Arial"/>
              <a:buChar char="•"/>
              <a:tabLst>
                <a:tab pos="247220" algn="l"/>
              </a:tabLst>
            </a:pPr>
            <a:r>
              <a:rPr sz="1600" spc="73" dirty="0">
                <a:latin typeface="Century Gothic"/>
                <a:cs typeface="Century Gothic"/>
              </a:rPr>
              <a:t>Большой</a:t>
            </a:r>
            <a:r>
              <a:rPr sz="1600" spc="-60" dirty="0">
                <a:latin typeface="Century Gothic"/>
                <a:cs typeface="Century Gothic"/>
              </a:rPr>
              <a:t> </a:t>
            </a:r>
            <a:r>
              <a:rPr sz="1600" spc="100" dirty="0">
                <a:latin typeface="Century Gothic"/>
                <a:cs typeface="Century Gothic"/>
              </a:rPr>
              <a:t>опыт</a:t>
            </a:r>
            <a:r>
              <a:rPr sz="1600" spc="-47" dirty="0">
                <a:latin typeface="Century Gothic"/>
                <a:cs typeface="Century Gothic"/>
              </a:rPr>
              <a:t> </a:t>
            </a:r>
            <a:r>
              <a:rPr sz="1600" spc="27" dirty="0">
                <a:latin typeface="Century Gothic"/>
                <a:cs typeface="Century Gothic"/>
              </a:rPr>
              <a:t>реализации</a:t>
            </a:r>
            <a:r>
              <a:rPr sz="1600" spc="-33" dirty="0">
                <a:latin typeface="Century Gothic"/>
                <a:cs typeface="Century Gothic"/>
              </a:rPr>
              <a:t> </a:t>
            </a:r>
            <a:r>
              <a:rPr sz="1600" spc="33" dirty="0">
                <a:latin typeface="Century Gothic"/>
                <a:cs typeface="Century Gothic"/>
              </a:rPr>
              <a:t>энергосервисных </a:t>
            </a:r>
            <a:r>
              <a:rPr sz="1600" spc="-427" dirty="0">
                <a:latin typeface="Century Gothic"/>
                <a:cs typeface="Century Gothic"/>
              </a:rPr>
              <a:t> </a:t>
            </a:r>
            <a:r>
              <a:rPr sz="1600" spc="67" dirty="0">
                <a:latin typeface="Century Gothic"/>
                <a:cs typeface="Century Gothic"/>
              </a:rPr>
              <a:t>контрактов</a:t>
            </a:r>
            <a:r>
              <a:rPr sz="1600" spc="-47" dirty="0">
                <a:latin typeface="Century Gothic"/>
                <a:cs typeface="Century Gothic"/>
              </a:rPr>
              <a:t> </a:t>
            </a:r>
            <a:r>
              <a:rPr sz="1600" dirty="0">
                <a:latin typeface="Century Gothic"/>
                <a:cs typeface="Century Gothic"/>
              </a:rPr>
              <a:t>–</a:t>
            </a:r>
            <a:r>
              <a:rPr sz="1600" spc="-40" dirty="0">
                <a:latin typeface="Century Gothic"/>
                <a:cs typeface="Century Gothic"/>
              </a:rPr>
              <a:t> </a:t>
            </a:r>
            <a:r>
              <a:rPr sz="1600" spc="-7" dirty="0" err="1">
                <a:latin typeface="Century Gothic"/>
                <a:cs typeface="Century Gothic"/>
              </a:rPr>
              <a:t>более</a:t>
            </a:r>
            <a:r>
              <a:rPr sz="1600" spc="-67" dirty="0">
                <a:latin typeface="Century Gothic"/>
                <a:cs typeface="Century Gothic"/>
              </a:rPr>
              <a:t> </a:t>
            </a:r>
            <a:r>
              <a:rPr lang="ru-RU" sz="1600" spc="-73" dirty="0" smtClean="0">
                <a:latin typeface="Century Gothic"/>
                <a:cs typeface="Century Gothic"/>
              </a:rPr>
              <a:t>6</a:t>
            </a:r>
            <a:r>
              <a:rPr sz="1600" spc="-13" dirty="0" smtClean="0">
                <a:latin typeface="Century Gothic"/>
                <a:cs typeface="Century Gothic"/>
              </a:rPr>
              <a:t> </a:t>
            </a:r>
            <a:r>
              <a:rPr sz="1600" spc="67" dirty="0">
                <a:latin typeface="Century Gothic"/>
                <a:cs typeface="Century Gothic"/>
              </a:rPr>
              <a:t>лет</a:t>
            </a:r>
            <a:r>
              <a:rPr sz="1600" spc="-40" dirty="0">
                <a:latin typeface="Century Gothic"/>
                <a:cs typeface="Century Gothic"/>
              </a:rPr>
              <a:t> </a:t>
            </a:r>
            <a:r>
              <a:rPr sz="1600" spc="20" dirty="0">
                <a:latin typeface="Century Gothic"/>
                <a:cs typeface="Century Gothic"/>
              </a:rPr>
              <a:t>работы</a:t>
            </a:r>
            <a:r>
              <a:rPr sz="1600" spc="-67" dirty="0">
                <a:latin typeface="Century Gothic"/>
                <a:cs typeface="Century Gothic"/>
              </a:rPr>
              <a:t> </a:t>
            </a:r>
            <a:r>
              <a:rPr sz="1600" spc="113" dirty="0">
                <a:latin typeface="Century Gothic"/>
                <a:cs typeface="Century Gothic"/>
              </a:rPr>
              <a:t>и</a:t>
            </a:r>
            <a:r>
              <a:rPr sz="1600" spc="-33" dirty="0">
                <a:latin typeface="Century Gothic"/>
                <a:cs typeface="Century Gothic"/>
              </a:rPr>
              <a:t> </a:t>
            </a:r>
            <a:r>
              <a:rPr sz="1600" spc="-7" dirty="0" err="1">
                <a:latin typeface="Century Gothic"/>
                <a:cs typeface="Century Gothic"/>
              </a:rPr>
              <a:t>более</a:t>
            </a:r>
            <a:r>
              <a:rPr sz="1600" spc="-67" dirty="0">
                <a:latin typeface="Century Gothic"/>
                <a:cs typeface="Century Gothic"/>
              </a:rPr>
              <a:t> </a:t>
            </a:r>
            <a:r>
              <a:rPr lang="ru-RU" sz="1600" spc="7" dirty="0" smtClean="0">
                <a:latin typeface="Century Gothic"/>
                <a:cs typeface="Century Gothic"/>
              </a:rPr>
              <a:t>50</a:t>
            </a:r>
            <a:r>
              <a:rPr sz="1600" spc="7" dirty="0" smtClean="0">
                <a:latin typeface="Century Gothic"/>
                <a:cs typeface="Century Gothic"/>
              </a:rPr>
              <a:t> </a:t>
            </a:r>
            <a:r>
              <a:rPr sz="1600" spc="-433" dirty="0" smtClean="0">
                <a:latin typeface="Century Gothic"/>
                <a:cs typeface="Century Gothic"/>
              </a:rPr>
              <a:t> </a:t>
            </a:r>
            <a:r>
              <a:rPr sz="1600" spc="53" dirty="0">
                <a:latin typeface="Century Gothic"/>
                <a:cs typeface="Century Gothic"/>
              </a:rPr>
              <a:t>контрактов</a:t>
            </a:r>
            <a:r>
              <a:rPr sz="1600" spc="53" dirty="0">
                <a:latin typeface="Century Gothic"/>
                <a:cs typeface="Century Gothic"/>
              </a:rPr>
              <a:t>!</a:t>
            </a:r>
            <a:endParaRPr sz="16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733" dirty="0">
              <a:latin typeface="Century Gothic"/>
              <a:cs typeface="Century Gothic"/>
            </a:endParaRPr>
          </a:p>
          <a:p>
            <a:pPr marL="246374" marR="6773" indent="-230288">
              <a:lnSpc>
                <a:spcPct val="114999"/>
              </a:lnSpc>
              <a:spcBef>
                <a:spcPts val="7"/>
              </a:spcBef>
              <a:buFont typeface="Arial"/>
              <a:buChar char="•"/>
              <a:tabLst>
                <a:tab pos="247220" algn="l"/>
              </a:tabLst>
            </a:pPr>
            <a:r>
              <a:rPr sz="1600" spc="120" dirty="0">
                <a:latin typeface="Century Gothic"/>
                <a:cs typeface="Century Gothic"/>
              </a:rPr>
              <a:t>Мы </a:t>
            </a:r>
            <a:r>
              <a:rPr sz="1600" spc="33" dirty="0">
                <a:latin typeface="Century Gothic"/>
                <a:cs typeface="Century Gothic"/>
              </a:rPr>
              <a:t>не </a:t>
            </a:r>
            <a:r>
              <a:rPr sz="1600" spc="7" dirty="0">
                <a:latin typeface="Century Gothic"/>
                <a:cs typeface="Century Gothic"/>
              </a:rPr>
              <a:t>просто </a:t>
            </a:r>
            <a:r>
              <a:rPr sz="1600" dirty="0">
                <a:latin typeface="Century Gothic"/>
                <a:cs typeface="Century Gothic"/>
              </a:rPr>
              <a:t>меняем </a:t>
            </a:r>
            <a:r>
              <a:rPr sz="1600" spc="40" dirty="0">
                <a:latin typeface="Century Gothic"/>
                <a:cs typeface="Century Gothic"/>
              </a:rPr>
              <a:t>лампочки </a:t>
            </a:r>
            <a:r>
              <a:rPr sz="1600" dirty="0">
                <a:latin typeface="Century Gothic"/>
                <a:cs typeface="Century Gothic"/>
              </a:rPr>
              <a:t>– </a:t>
            </a:r>
            <a:r>
              <a:rPr sz="1600" spc="120" dirty="0">
                <a:latin typeface="Century Gothic"/>
                <a:cs typeface="Century Gothic"/>
              </a:rPr>
              <a:t>Мы </a:t>
            </a:r>
            <a:r>
              <a:rPr sz="1600" spc="127" dirty="0">
                <a:latin typeface="Century Gothic"/>
                <a:cs typeface="Century Gothic"/>
              </a:rPr>
              <a:t> </a:t>
            </a:r>
            <a:r>
              <a:rPr sz="1600" spc="33" dirty="0">
                <a:latin typeface="Century Gothic"/>
                <a:cs typeface="Century Gothic"/>
              </a:rPr>
              <a:t>инвестируем </a:t>
            </a:r>
            <a:r>
              <a:rPr sz="1600" spc="113" dirty="0">
                <a:latin typeface="Century Gothic"/>
                <a:cs typeface="Century Gothic"/>
              </a:rPr>
              <a:t>и </a:t>
            </a:r>
            <a:r>
              <a:rPr sz="1600" dirty="0">
                <a:latin typeface="Century Gothic"/>
                <a:cs typeface="Century Gothic"/>
              </a:rPr>
              <a:t>реализуем </a:t>
            </a:r>
            <a:r>
              <a:rPr sz="1600" spc="33" dirty="0">
                <a:latin typeface="Century Gothic"/>
                <a:cs typeface="Century Gothic"/>
              </a:rPr>
              <a:t>комплексные </a:t>
            </a:r>
            <a:r>
              <a:rPr sz="1600" spc="40" dirty="0">
                <a:latin typeface="Century Gothic"/>
                <a:cs typeface="Century Gothic"/>
              </a:rPr>
              <a:t> </a:t>
            </a:r>
            <a:r>
              <a:rPr sz="1600" spc="-13" dirty="0">
                <a:latin typeface="Century Gothic"/>
                <a:cs typeface="Century Gothic"/>
              </a:rPr>
              <a:t>энергосберегающие</a:t>
            </a:r>
            <a:r>
              <a:rPr sz="1600" spc="-73" dirty="0">
                <a:latin typeface="Century Gothic"/>
                <a:cs typeface="Century Gothic"/>
              </a:rPr>
              <a:t> </a:t>
            </a:r>
            <a:r>
              <a:rPr sz="1600" spc="73" dirty="0">
                <a:latin typeface="Century Gothic"/>
                <a:cs typeface="Century Gothic"/>
              </a:rPr>
              <a:t>мероприятия</a:t>
            </a:r>
            <a:r>
              <a:rPr sz="1600" spc="-60" dirty="0">
                <a:latin typeface="Century Gothic"/>
                <a:cs typeface="Century Gothic"/>
              </a:rPr>
              <a:t> </a:t>
            </a:r>
            <a:r>
              <a:rPr sz="1600" spc="40" dirty="0">
                <a:latin typeface="Century Gothic"/>
                <a:cs typeface="Century Gothic"/>
              </a:rPr>
              <a:t>по</a:t>
            </a:r>
            <a:r>
              <a:rPr sz="1600" spc="-20" dirty="0">
                <a:latin typeface="Century Gothic"/>
                <a:cs typeface="Century Gothic"/>
              </a:rPr>
              <a:t> </a:t>
            </a:r>
            <a:r>
              <a:rPr sz="1600" spc="-33" dirty="0">
                <a:latin typeface="Century Gothic"/>
                <a:cs typeface="Century Gothic"/>
              </a:rPr>
              <a:t>всем</a:t>
            </a:r>
            <a:r>
              <a:rPr sz="1600" spc="-40" dirty="0">
                <a:latin typeface="Century Gothic"/>
                <a:cs typeface="Century Gothic"/>
              </a:rPr>
              <a:t> </a:t>
            </a:r>
            <a:r>
              <a:rPr sz="1600" spc="20" dirty="0">
                <a:latin typeface="Century Gothic"/>
                <a:cs typeface="Century Gothic"/>
              </a:rPr>
              <a:t>видам </a:t>
            </a:r>
            <a:r>
              <a:rPr sz="1600" spc="-427" dirty="0">
                <a:latin typeface="Century Gothic"/>
                <a:cs typeface="Century Gothic"/>
              </a:rPr>
              <a:t> </a:t>
            </a:r>
            <a:r>
              <a:rPr sz="1600" spc="47" dirty="0">
                <a:latin typeface="Century Gothic"/>
                <a:cs typeface="Century Gothic"/>
              </a:rPr>
              <a:t>энергопотребления </a:t>
            </a:r>
            <a:r>
              <a:rPr sz="1600" spc="113" dirty="0">
                <a:latin typeface="Century Gothic"/>
                <a:cs typeface="Century Gothic"/>
              </a:rPr>
              <a:t>и </a:t>
            </a:r>
            <a:r>
              <a:rPr sz="1600" spc="-67" dirty="0">
                <a:latin typeface="Century Gothic"/>
                <a:cs typeface="Century Gothic"/>
              </a:rPr>
              <a:t>системам </a:t>
            </a:r>
            <a:r>
              <a:rPr sz="1600" spc="-140" dirty="0">
                <a:latin typeface="Century Gothic"/>
                <a:cs typeface="Century Gothic"/>
              </a:rPr>
              <a:t>с </a:t>
            </a:r>
            <a:r>
              <a:rPr sz="1600" spc="-133" dirty="0">
                <a:latin typeface="Century Gothic"/>
                <a:cs typeface="Century Gothic"/>
              </a:rPr>
              <a:t> </a:t>
            </a:r>
            <a:r>
              <a:rPr sz="1600" spc="40" dirty="0">
                <a:latin typeface="Century Gothic"/>
                <a:cs typeface="Century Gothic"/>
              </a:rPr>
              <a:t>использованием </a:t>
            </a:r>
            <a:r>
              <a:rPr sz="1600" spc="27" dirty="0">
                <a:latin typeface="Century Gothic"/>
                <a:cs typeface="Century Gothic"/>
              </a:rPr>
              <a:t>современных </a:t>
            </a:r>
            <a:r>
              <a:rPr sz="1600" spc="33" dirty="0">
                <a:latin typeface="Century Gothic"/>
                <a:cs typeface="Century Gothic"/>
              </a:rPr>
              <a:t> </a:t>
            </a:r>
            <a:r>
              <a:rPr sz="1600" spc="47" dirty="0">
                <a:latin typeface="Century Gothic"/>
                <a:cs typeface="Century Gothic"/>
              </a:rPr>
              <a:t>автоматизированных</a:t>
            </a:r>
            <a:r>
              <a:rPr sz="1600" spc="-87" dirty="0">
                <a:latin typeface="Century Gothic"/>
                <a:cs typeface="Century Gothic"/>
              </a:rPr>
              <a:t> </a:t>
            </a:r>
            <a:r>
              <a:rPr sz="1600" spc="13" dirty="0">
                <a:latin typeface="Century Gothic"/>
                <a:cs typeface="Century Gothic"/>
              </a:rPr>
              <a:t>решений</a:t>
            </a:r>
            <a:r>
              <a:rPr sz="1600" spc="13" dirty="0">
                <a:latin typeface="Century Gothic"/>
                <a:cs typeface="Century Gothic"/>
              </a:rPr>
              <a:t>.</a:t>
            </a:r>
            <a:endParaRPr sz="1600" dirty="0">
              <a:latin typeface="Century Gothic"/>
              <a:cs typeface="Century Gothic"/>
            </a:endParaRPr>
          </a:p>
        </p:txBody>
      </p:sp>
      <p:sp>
        <p:nvSpPr>
          <p:cNvPr id="10" name="object 128"/>
          <p:cNvSpPr/>
          <p:nvPr/>
        </p:nvSpPr>
        <p:spPr>
          <a:xfrm>
            <a:off x="9922601" y="6535920"/>
            <a:ext cx="351859" cy="235510"/>
          </a:xfrm>
          <a:custGeom>
            <a:avLst/>
            <a:gdLst/>
            <a:ahLst/>
            <a:cxnLst/>
            <a:rect l="l" t="t" r="r" b="b"/>
            <a:pathLst>
              <a:path w="308610" h="259715">
                <a:moveTo>
                  <a:pt x="150428" y="0"/>
                </a:moveTo>
                <a:lnTo>
                  <a:pt x="96033" y="5643"/>
                </a:lnTo>
                <a:lnTo>
                  <a:pt x="52470" y="22565"/>
                </a:lnTo>
                <a:lnTo>
                  <a:pt x="21535" y="49248"/>
                </a:lnTo>
                <a:lnTo>
                  <a:pt x="5013" y="84164"/>
                </a:lnTo>
                <a:lnTo>
                  <a:pt x="68411" y="88106"/>
                </a:lnTo>
                <a:lnTo>
                  <a:pt x="72933" y="80463"/>
                </a:lnTo>
                <a:lnTo>
                  <a:pt x="79334" y="73646"/>
                </a:lnTo>
                <a:lnTo>
                  <a:pt x="122045" y="55382"/>
                </a:lnTo>
                <a:lnTo>
                  <a:pt x="150428" y="53009"/>
                </a:lnTo>
                <a:lnTo>
                  <a:pt x="167194" y="53837"/>
                </a:lnTo>
                <a:lnTo>
                  <a:pt x="208094" y="66262"/>
                </a:lnTo>
                <a:lnTo>
                  <a:pt x="238535" y="103154"/>
                </a:lnTo>
                <a:lnTo>
                  <a:pt x="119984" y="103154"/>
                </a:lnTo>
                <a:lnTo>
                  <a:pt x="119984" y="151858"/>
                </a:lnTo>
                <a:lnTo>
                  <a:pt x="239608" y="151858"/>
                </a:lnTo>
                <a:lnTo>
                  <a:pt x="234985" y="163889"/>
                </a:lnTo>
                <a:lnTo>
                  <a:pt x="208626" y="191794"/>
                </a:lnTo>
                <a:lnTo>
                  <a:pt x="164541" y="205394"/>
                </a:lnTo>
                <a:lnTo>
                  <a:pt x="146135" y="206301"/>
                </a:lnTo>
                <a:lnTo>
                  <a:pt x="130394" y="205617"/>
                </a:lnTo>
                <a:lnTo>
                  <a:pt x="92052" y="195375"/>
                </a:lnTo>
                <a:lnTo>
                  <a:pt x="63751" y="167262"/>
                </a:lnTo>
                <a:lnTo>
                  <a:pt x="0" y="170484"/>
                </a:lnTo>
                <a:lnTo>
                  <a:pt x="15446" y="208451"/>
                </a:lnTo>
                <a:lnTo>
                  <a:pt x="45305" y="236390"/>
                </a:lnTo>
                <a:lnTo>
                  <a:pt x="89048" y="253578"/>
                </a:lnTo>
                <a:lnTo>
                  <a:pt x="146135" y="259308"/>
                </a:lnTo>
                <a:lnTo>
                  <a:pt x="182474" y="257148"/>
                </a:lnTo>
                <a:lnTo>
                  <a:pt x="242195" y="239866"/>
                </a:lnTo>
                <a:lnTo>
                  <a:pt x="284143" y="205841"/>
                </a:lnTo>
                <a:lnTo>
                  <a:pt x="305363" y="158298"/>
                </a:lnTo>
                <a:lnTo>
                  <a:pt x="308015" y="129658"/>
                </a:lnTo>
                <a:lnTo>
                  <a:pt x="305430" y="101012"/>
                </a:lnTo>
                <a:lnTo>
                  <a:pt x="284748" y="53465"/>
                </a:lnTo>
                <a:lnTo>
                  <a:pt x="243872" y="19440"/>
                </a:lnTo>
                <a:lnTo>
                  <a:pt x="185763" y="2160"/>
                </a:lnTo>
                <a:lnTo>
                  <a:pt x="150428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1" name="object 129"/>
          <p:cNvSpPr/>
          <p:nvPr/>
        </p:nvSpPr>
        <p:spPr>
          <a:xfrm>
            <a:off x="10334366" y="6675836"/>
            <a:ext cx="74571" cy="90979"/>
          </a:xfrm>
          <a:custGeom>
            <a:avLst/>
            <a:gdLst/>
            <a:ahLst/>
            <a:cxnLst/>
            <a:rect l="l" t="t" r="r" b="b"/>
            <a:pathLst>
              <a:path w="65405" h="100330">
                <a:moveTo>
                  <a:pt x="0" y="100329"/>
                </a:moveTo>
                <a:lnTo>
                  <a:pt x="65189" y="100329"/>
                </a:lnTo>
                <a:lnTo>
                  <a:pt x="65189" y="0"/>
                </a:lnTo>
                <a:lnTo>
                  <a:pt x="0" y="0"/>
                </a:lnTo>
                <a:lnTo>
                  <a:pt x="0" y="100329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2" name="object 130"/>
          <p:cNvSpPr/>
          <p:nvPr/>
        </p:nvSpPr>
        <p:spPr>
          <a:xfrm>
            <a:off x="10334365" y="6539942"/>
            <a:ext cx="327244" cy="226873"/>
          </a:xfrm>
          <a:custGeom>
            <a:avLst/>
            <a:gdLst/>
            <a:ahLst/>
            <a:cxnLst/>
            <a:rect l="l" t="t" r="r" b="b"/>
            <a:pathLst>
              <a:path w="287019" h="250190">
                <a:moveTo>
                  <a:pt x="286880" y="0"/>
                </a:moveTo>
                <a:lnTo>
                  <a:pt x="221703" y="0"/>
                </a:lnTo>
                <a:lnTo>
                  <a:pt x="221703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03" y="149860"/>
                </a:lnTo>
                <a:lnTo>
                  <a:pt x="221703" y="250190"/>
                </a:lnTo>
                <a:lnTo>
                  <a:pt x="286880" y="250190"/>
                </a:lnTo>
                <a:lnTo>
                  <a:pt x="286880" y="149860"/>
                </a:lnTo>
                <a:lnTo>
                  <a:pt x="286880" y="96520"/>
                </a:lnTo>
                <a:lnTo>
                  <a:pt x="286880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3" name="object 131"/>
          <p:cNvSpPr/>
          <p:nvPr/>
        </p:nvSpPr>
        <p:spPr>
          <a:xfrm>
            <a:off x="10732907" y="6539942"/>
            <a:ext cx="292492" cy="226873"/>
          </a:xfrm>
          <a:custGeom>
            <a:avLst/>
            <a:gdLst/>
            <a:ahLst/>
            <a:cxnLst/>
            <a:rect l="l" t="t" r="r" b="b"/>
            <a:pathLst>
              <a:path w="256539" h="250190">
                <a:moveTo>
                  <a:pt x="256095" y="199390"/>
                </a:moveTo>
                <a:lnTo>
                  <a:pt x="65189" y="199390"/>
                </a:lnTo>
                <a:lnTo>
                  <a:pt x="65189" y="147320"/>
                </a:lnTo>
                <a:lnTo>
                  <a:pt x="209524" y="147320"/>
                </a:lnTo>
                <a:lnTo>
                  <a:pt x="209524" y="99060"/>
                </a:lnTo>
                <a:lnTo>
                  <a:pt x="65189" y="99060"/>
                </a:lnTo>
                <a:lnTo>
                  <a:pt x="65189" y="50800"/>
                </a:lnTo>
                <a:lnTo>
                  <a:pt x="248920" y="50800"/>
                </a:lnTo>
                <a:lnTo>
                  <a:pt x="248920" y="0"/>
                </a:lnTo>
                <a:lnTo>
                  <a:pt x="0" y="0"/>
                </a:lnTo>
                <a:lnTo>
                  <a:pt x="0" y="50800"/>
                </a:lnTo>
                <a:lnTo>
                  <a:pt x="0" y="99060"/>
                </a:lnTo>
                <a:lnTo>
                  <a:pt x="0" y="147320"/>
                </a:lnTo>
                <a:lnTo>
                  <a:pt x="0" y="199390"/>
                </a:lnTo>
                <a:lnTo>
                  <a:pt x="0" y="250190"/>
                </a:lnTo>
                <a:lnTo>
                  <a:pt x="256095" y="250190"/>
                </a:lnTo>
                <a:lnTo>
                  <a:pt x="256095" y="19939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4" name="object 132"/>
          <p:cNvSpPr/>
          <p:nvPr/>
        </p:nvSpPr>
        <p:spPr>
          <a:xfrm>
            <a:off x="11079611" y="6539822"/>
            <a:ext cx="310592" cy="227448"/>
          </a:xfrm>
          <a:custGeom>
            <a:avLst/>
            <a:gdLst/>
            <a:ahLst/>
            <a:cxnLst/>
            <a:rect l="l" t="t" r="r" b="b"/>
            <a:pathLst>
              <a:path w="272414" h="250825">
                <a:moveTo>
                  <a:pt x="171197" y="0"/>
                </a:moveTo>
                <a:lnTo>
                  <a:pt x="0" y="0"/>
                </a:lnTo>
                <a:lnTo>
                  <a:pt x="0" y="250704"/>
                </a:lnTo>
                <a:lnTo>
                  <a:pt x="65187" y="250704"/>
                </a:lnTo>
                <a:lnTo>
                  <a:pt x="65187" y="162245"/>
                </a:lnTo>
                <a:lnTo>
                  <a:pt x="171197" y="162245"/>
                </a:lnTo>
                <a:lnTo>
                  <a:pt x="212658" y="157453"/>
                </a:lnTo>
                <a:lnTo>
                  <a:pt x="256531" y="132123"/>
                </a:lnTo>
                <a:lnTo>
                  <a:pt x="266990" y="112101"/>
                </a:lnTo>
                <a:lnTo>
                  <a:pt x="65187" y="112101"/>
                </a:lnTo>
                <a:lnTo>
                  <a:pt x="65187" y="53362"/>
                </a:lnTo>
                <a:lnTo>
                  <a:pt x="266890" y="53362"/>
                </a:lnTo>
                <a:lnTo>
                  <a:pt x="264766" y="46648"/>
                </a:lnTo>
                <a:lnTo>
                  <a:pt x="228417" y="11681"/>
                </a:lnTo>
                <a:lnTo>
                  <a:pt x="192242" y="1297"/>
                </a:lnTo>
                <a:lnTo>
                  <a:pt x="171197" y="0"/>
                </a:lnTo>
                <a:close/>
              </a:path>
              <a:path w="272414" h="250825">
                <a:moveTo>
                  <a:pt x="266890" y="53362"/>
                </a:moveTo>
                <a:lnTo>
                  <a:pt x="167979" y="53362"/>
                </a:lnTo>
                <a:lnTo>
                  <a:pt x="176462" y="53822"/>
                </a:lnTo>
                <a:lnTo>
                  <a:pt x="184004" y="55200"/>
                </a:lnTo>
                <a:lnTo>
                  <a:pt x="190607" y="57495"/>
                </a:lnTo>
                <a:lnTo>
                  <a:pt x="196270" y="60707"/>
                </a:lnTo>
                <a:lnTo>
                  <a:pt x="203197" y="65603"/>
                </a:lnTo>
                <a:lnTo>
                  <a:pt x="206660" y="72943"/>
                </a:lnTo>
                <a:lnTo>
                  <a:pt x="206660" y="92287"/>
                </a:lnTo>
                <a:lnTo>
                  <a:pt x="167979" y="112101"/>
                </a:lnTo>
                <a:lnTo>
                  <a:pt x="266990" y="112101"/>
                </a:lnTo>
                <a:lnTo>
                  <a:pt x="270137" y="101948"/>
                </a:lnTo>
                <a:lnTo>
                  <a:pt x="271838" y="82735"/>
                </a:lnTo>
                <a:lnTo>
                  <a:pt x="270070" y="63415"/>
                </a:lnTo>
                <a:lnTo>
                  <a:pt x="266890" y="53362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5" name="object 133"/>
          <p:cNvSpPr/>
          <p:nvPr/>
        </p:nvSpPr>
        <p:spPr>
          <a:xfrm>
            <a:off x="11440999" y="6535924"/>
            <a:ext cx="653039" cy="235510"/>
          </a:xfrm>
          <a:custGeom>
            <a:avLst/>
            <a:gdLst/>
            <a:ahLst/>
            <a:cxnLst/>
            <a:rect l="l" t="t" r="r" b="b"/>
            <a:pathLst>
              <a:path w="572770" h="259715">
                <a:moveTo>
                  <a:pt x="230289" y="4432"/>
                </a:moveTo>
                <a:lnTo>
                  <a:pt x="0" y="4432"/>
                </a:lnTo>
                <a:lnTo>
                  <a:pt x="0" y="57772"/>
                </a:lnTo>
                <a:lnTo>
                  <a:pt x="0" y="254622"/>
                </a:lnTo>
                <a:lnTo>
                  <a:pt x="65189" y="254622"/>
                </a:lnTo>
                <a:lnTo>
                  <a:pt x="65189" y="57772"/>
                </a:lnTo>
                <a:lnTo>
                  <a:pt x="230289" y="57772"/>
                </a:lnTo>
                <a:lnTo>
                  <a:pt x="230289" y="4432"/>
                </a:lnTo>
                <a:close/>
              </a:path>
              <a:path w="572770" h="259715">
                <a:moveTo>
                  <a:pt x="572566" y="129654"/>
                </a:moveTo>
                <a:lnTo>
                  <a:pt x="561771" y="75844"/>
                </a:lnTo>
                <a:lnTo>
                  <a:pt x="529399" y="34747"/>
                </a:lnTo>
                <a:lnTo>
                  <a:pt x="507377" y="20624"/>
                </a:lnTo>
                <a:lnTo>
                  <a:pt x="507377" y="129654"/>
                </a:lnTo>
                <a:lnTo>
                  <a:pt x="505764" y="146024"/>
                </a:lnTo>
                <a:lnTo>
                  <a:pt x="481596" y="185166"/>
                </a:lnTo>
                <a:lnTo>
                  <a:pt x="431228" y="204978"/>
                </a:lnTo>
                <a:lnTo>
                  <a:pt x="409244" y="206298"/>
                </a:lnTo>
                <a:lnTo>
                  <a:pt x="387108" y="204978"/>
                </a:lnTo>
                <a:lnTo>
                  <a:pt x="336537" y="185166"/>
                </a:lnTo>
                <a:lnTo>
                  <a:pt x="312369" y="146024"/>
                </a:lnTo>
                <a:lnTo>
                  <a:pt x="310756" y="129654"/>
                </a:lnTo>
                <a:lnTo>
                  <a:pt x="312369" y="113296"/>
                </a:lnTo>
                <a:lnTo>
                  <a:pt x="336537" y="74142"/>
                </a:lnTo>
                <a:lnTo>
                  <a:pt x="387108" y="54330"/>
                </a:lnTo>
                <a:lnTo>
                  <a:pt x="409244" y="53009"/>
                </a:lnTo>
                <a:lnTo>
                  <a:pt x="431228" y="54330"/>
                </a:lnTo>
                <a:lnTo>
                  <a:pt x="481596" y="74142"/>
                </a:lnTo>
                <a:lnTo>
                  <a:pt x="505764" y="113296"/>
                </a:lnTo>
                <a:lnTo>
                  <a:pt x="507377" y="129654"/>
                </a:lnTo>
                <a:lnTo>
                  <a:pt x="507377" y="20624"/>
                </a:lnTo>
                <a:lnTo>
                  <a:pt x="505714" y="19545"/>
                </a:lnTo>
                <a:lnTo>
                  <a:pt x="477786" y="8686"/>
                </a:lnTo>
                <a:lnTo>
                  <a:pt x="445630" y="2171"/>
                </a:lnTo>
                <a:lnTo>
                  <a:pt x="409244" y="0"/>
                </a:lnTo>
                <a:lnTo>
                  <a:pt x="372846" y="2171"/>
                </a:lnTo>
                <a:lnTo>
                  <a:pt x="312674" y="19545"/>
                </a:lnTo>
                <a:lnTo>
                  <a:pt x="269938" y="53708"/>
                </a:lnTo>
                <a:lnTo>
                  <a:pt x="248272" y="101168"/>
                </a:lnTo>
                <a:lnTo>
                  <a:pt x="245567" y="129654"/>
                </a:lnTo>
                <a:lnTo>
                  <a:pt x="248272" y="158153"/>
                </a:lnTo>
                <a:lnTo>
                  <a:pt x="269938" y="205613"/>
                </a:lnTo>
                <a:lnTo>
                  <a:pt x="312674" y="239763"/>
                </a:lnTo>
                <a:lnTo>
                  <a:pt x="372846" y="257136"/>
                </a:lnTo>
                <a:lnTo>
                  <a:pt x="409244" y="259308"/>
                </a:lnTo>
                <a:lnTo>
                  <a:pt x="445630" y="257136"/>
                </a:lnTo>
                <a:lnTo>
                  <a:pt x="477786" y="250621"/>
                </a:lnTo>
                <a:lnTo>
                  <a:pt x="505714" y="239763"/>
                </a:lnTo>
                <a:lnTo>
                  <a:pt x="529399" y="224574"/>
                </a:lnTo>
                <a:lnTo>
                  <a:pt x="547598" y="206298"/>
                </a:lnTo>
                <a:lnTo>
                  <a:pt x="548284" y="205613"/>
                </a:lnTo>
                <a:lnTo>
                  <a:pt x="561771" y="183464"/>
                </a:lnTo>
                <a:lnTo>
                  <a:pt x="569861" y="158153"/>
                </a:lnTo>
                <a:lnTo>
                  <a:pt x="572566" y="12965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6" name="object 134"/>
          <p:cNvSpPr/>
          <p:nvPr/>
        </p:nvSpPr>
        <p:spPr>
          <a:xfrm>
            <a:off x="9922588" y="6213753"/>
            <a:ext cx="868789" cy="235510"/>
          </a:xfrm>
          <a:custGeom>
            <a:avLst/>
            <a:gdLst/>
            <a:ahLst/>
            <a:cxnLst/>
            <a:rect l="l" t="t" r="r" b="b"/>
            <a:pathLst>
              <a:path w="762000" h="259715">
                <a:moveTo>
                  <a:pt x="303161" y="4114"/>
                </a:moveTo>
                <a:lnTo>
                  <a:pt x="0" y="4114"/>
                </a:lnTo>
                <a:lnTo>
                  <a:pt x="0" y="57454"/>
                </a:lnTo>
                <a:lnTo>
                  <a:pt x="119176" y="57454"/>
                </a:lnTo>
                <a:lnTo>
                  <a:pt x="119176" y="255574"/>
                </a:lnTo>
                <a:lnTo>
                  <a:pt x="184353" y="255574"/>
                </a:lnTo>
                <a:lnTo>
                  <a:pt x="184353" y="57454"/>
                </a:lnTo>
                <a:lnTo>
                  <a:pt x="303161" y="57454"/>
                </a:lnTo>
                <a:lnTo>
                  <a:pt x="303161" y="4114"/>
                </a:lnTo>
                <a:close/>
              </a:path>
              <a:path w="762000" h="259715">
                <a:moveTo>
                  <a:pt x="655002" y="129654"/>
                </a:moveTo>
                <a:lnTo>
                  <a:pt x="652310" y="101155"/>
                </a:lnTo>
                <a:lnTo>
                  <a:pt x="644220" y="75831"/>
                </a:lnTo>
                <a:lnTo>
                  <a:pt x="630732" y="53695"/>
                </a:lnTo>
                <a:lnTo>
                  <a:pt x="630034" y="52997"/>
                </a:lnTo>
                <a:lnTo>
                  <a:pt x="611847" y="34734"/>
                </a:lnTo>
                <a:lnTo>
                  <a:pt x="589813" y="20612"/>
                </a:lnTo>
                <a:lnTo>
                  <a:pt x="589813" y="129654"/>
                </a:lnTo>
                <a:lnTo>
                  <a:pt x="588200" y="146011"/>
                </a:lnTo>
                <a:lnTo>
                  <a:pt x="564032" y="185166"/>
                </a:lnTo>
                <a:lnTo>
                  <a:pt x="513664" y="204978"/>
                </a:lnTo>
                <a:lnTo>
                  <a:pt x="491680" y="206298"/>
                </a:lnTo>
                <a:lnTo>
                  <a:pt x="469544" y="204978"/>
                </a:lnTo>
                <a:lnTo>
                  <a:pt x="418973" y="185166"/>
                </a:lnTo>
                <a:lnTo>
                  <a:pt x="394792" y="146011"/>
                </a:lnTo>
                <a:lnTo>
                  <a:pt x="393192" y="129654"/>
                </a:lnTo>
                <a:lnTo>
                  <a:pt x="394792" y="113284"/>
                </a:lnTo>
                <a:lnTo>
                  <a:pt x="418973" y="74129"/>
                </a:lnTo>
                <a:lnTo>
                  <a:pt x="469544" y="54330"/>
                </a:lnTo>
                <a:lnTo>
                  <a:pt x="491680" y="52997"/>
                </a:lnTo>
                <a:lnTo>
                  <a:pt x="513664" y="54330"/>
                </a:lnTo>
                <a:lnTo>
                  <a:pt x="564032" y="74129"/>
                </a:lnTo>
                <a:lnTo>
                  <a:pt x="588200" y="113284"/>
                </a:lnTo>
                <a:lnTo>
                  <a:pt x="589813" y="129654"/>
                </a:lnTo>
                <a:lnTo>
                  <a:pt x="589813" y="20612"/>
                </a:lnTo>
                <a:lnTo>
                  <a:pt x="588149" y="19532"/>
                </a:lnTo>
                <a:lnTo>
                  <a:pt x="560222" y="8686"/>
                </a:lnTo>
                <a:lnTo>
                  <a:pt x="528066" y="2171"/>
                </a:lnTo>
                <a:lnTo>
                  <a:pt x="491680" y="0"/>
                </a:lnTo>
                <a:lnTo>
                  <a:pt x="455282" y="2171"/>
                </a:lnTo>
                <a:lnTo>
                  <a:pt x="395122" y="19532"/>
                </a:lnTo>
                <a:lnTo>
                  <a:pt x="352386" y="53695"/>
                </a:lnTo>
                <a:lnTo>
                  <a:pt x="330708" y="101155"/>
                </a:lnTo>
                <a:lnTo>
                  <a:pt x="328002" y="129654"/>
                </a:lnTo>
                <a:lnTo>
                  <a:pt x="330708" y="158153"/>
                </a:lnTo>
                <a:lnTo>
                  <a:pt x="352386" y="205600"/>
                </a:lnTo>
                <a:lnTo>
                  <a:pt x="395122" y="239763"/>
                </a:lnTo>
                <a:lnTo>
                  <a:pt x="455282" y="257136"/>
                </a:lnTo>
                <a:lnTo>
                  <a:pt x="491680" y="259295"/>
                </a:lnTo>
                <a:lnTo>
                  <a:pt x="528066" y="257136"/>
                </a:lnTo>
                <a:lnTo>
                  <a:pt x="560222" y="250621"/>
                </a:lnTo>
                <a:lnTo>
                  <a:pt x="588149" y="239763"/>
                </a:lnTo>
                <a:lnTo>
                  <a:pt x="611847" y="224561"/>
                </a:lnTo>
                <a:lnTo>
                  <a:pt x="630034" y="206298"/>
                </a:lnTo>
                <a:lnTo>
                  <a:pt x="630732" y="205600"/>
                </a:lnTo>
                <a:lnTo>
                  <a:pt x="644220" y="183464"/>
                </a:lnTo>
                <a:lnTo>
                  <a:pt x="652310" y="158153"/>
                </a:lnTo>
                <a:lnTo>
                  <a:pt x="655002" y="129654"/>
                </a:lnTo>
                <a:close/>
              </a:path>
              <a:path w="762000" h="259715">
                <a:moveTo>
                  <a:pt x="761961" y="153974"/>
                </a:moveTo>
                <a:lnTo>
                  <a:pt x="696772" y="153974"/>
                </a:lnTo>
                <a:lnTo>
                  <a:pt x="696772" y="255574"/>
                </a:lnTo>
                <a:lnTo>
                  <a:pt x="761961" y="255574"/>
                </a:lnTo>
                <a:lnTo>
                  <a:pt x="761961" y="15397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5"/>
          <p:cNvSpPr/>
          <p:nvPr/>
        </p:nvSpPr>
        <p:spPr>
          <a:xfrm>
            <a:off x="10717008" y="6217484"/>
            <a:ext cx="327244" cy="228024"/>
          </a:xfrm>
          <a:custGeom>
            <a:avLst/>
            <a:gdLst/>
            <a:ahLst/>
            <a:cxnLst/>
            <a:rect l="l" t="t" r="r" b="b"/>
            <a:pathLst>
              <a:path w="287019" h="251459">
                <a:moveTo>
                  <a:pt x="286893" y="0"/>
                </a:moveTo>
                <a:lnTo>
                  <a:pt x="221716" y="0"/>
                </a:lnTo>
                <a:lnTo>
                  <a:pt x="221716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16" y="149860"/>
                </a:lnTo>
                <a:lnTo>
                  <a:pt x="221716" y="251460"/>
                </a:lnTo>
                <a:lnTo>
                  <a:pt x="286893" y="251460"/>
                </a:lnTo>
                <a:lnTo>
                  <a:pt x="286893" y="149860"/>
                </a:lnTo>
                <a:lnTo>
                  <a:pt x="286893" y="96520"/>
                </a:lnTo>
                <a:lnTo>
                  <a:pt x="286893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36"/>
          <p:cNvSpPr/>
          <p:nvPr/>
        </p:nvSpPr>
        <p:spPr>
          <a:xfrm>
            <a:off x="11100347" y="6213753"/>
            <a:ext cx="713855" cy="235510"/>
          </a:xfrm>
          <a:custGeom>
            <a:avLst/>
            <a:gdLst/>
            <a:ahLst/>
            <a:cxnLst/>
            <a:rect l="l" t="t" r="r" b="b"/>
            <a:pathLst>
              <a:path w="626110" h="259715">
                <a:moveTo>
                  <a:pt x="315175" y="4292"/>
                </a:moveTo>
                <a:lnTo>
                  <a:pt x="244614" y="4292"/>
                </a:lnTo>
                <a:lnTo>
                  <a:pt x="171564" y="156514"/>
                </a:lnTo>
                <a:lnTo>
                  <a:pt x="72707" y="4292"/>
                </a:lnTo>
                <a:lnTo>
                  <a:pt x="0" y="4292"/>
                </a:lnTo>
                <a:lnTo>
                  <a:pt x="122847" y="181584"/>
                </a:lnTo>
                <a:lnTo>
                  <a:pt x="150431" y="181584"/>
                </a:lnTo>
                <a:lnTo>
                  <a:pt x="150063" y="183019"/>
                </a:lnTo>
                <a:lnTo>
                  <a:pt x="142989" y="192735"/>
                </a:lnTo>
                <a:lnTo>
                  <a:pt x="133235" y="199669"/>
                </a:lnTo>
                <a:lnTo>
                  <a:pt x="120789" y="203835"/>
                </a:lnTo>
                <a:lnTo>
                  <a:pt x="105651" y="205219"/>
                </a:lnTo>
                <a:lnTo>
                  <a:pt x="87388" y="204774"/>
                </a:lnTo>
                <a:lnTo>
                  <a:pt x="68402" y="203428"/>
                </a:lnTo>
                <a:lnTo>
                  <a:pt x="68402" y="254292"/>
                </a:lnTo>
                <a:lnTo>
                  <a:pt x="80848" y="255549"/>
                </a:lnTo>
                <a:lnTo>
                  <a:pt x="92405" y="256438"/>
                </a:lnTo>
                <a:lnTo>
                  <a:pt x="103060" y="256971"/>
                </a:lnTo>
                <a:lnTo>
                  <a:pt x="112826" y="257149"/>
                </a:lnTo>
                <a:lnTo>
                  <a:pt x="125920" y="256616"/>
                </a:lnTo>
                <a:lnTo>
                  <a:pt x="168173" y="243789"/>
                </a:lnTo>
                <a:lnTo>
                  <a:pt x="198577" y="214922"/>
                </a:lnTo>
                <a:lnTo>
                  <a:pt x="221348" y="177647"/>
                </a:lnTo>
                <a:lnTo>
                  <a:pt x="315175" y="4292"/>
                </a:lnTo>
                <a:close/>
              </a:path>
              <a:path w="626110" h="259715">
                <a:moveTo>
                  <a:pt x="625703" y="167614"/>
                </a:moveTo>
                <a:lnTo>
                  <a:pt x="562660" y="164388"/>
                </a:lnTo>
                <a:lnTo>
                  <a:pt x="558825" y="173266"/>
                </a:lnTo>
                <a:lnTo>
                  <a:pt x="553046" y="181267"/>
                </a:lnTo>
                <a:lnTo>
                  <a:pt x="511136" y="203390"/>
                </a:lnTo>
                <a:lnTo>
                  <a:pt x="480288" y="206298"/>
                </a:lnTo>
                <a:lnTo>
                  <a:pt x="458368" y="204990"/>
                </a:lnTo>
                <a:lnTo>
                  <a:pt x="409016" y="185343"/>
                </a:lnTo>
                <a:lnTo>
                  <a:pt x="385851" y="146164"/>
                </a:lnTo>
                <a:lnTo>
                  <a:pt x="384302" y="129654"/>
                </a:lnTo>
                <a:lnTo>
                  <a:pt x="385787" y="113144"/>
                </a:lnTo>
                <a:lnTo>
                  <a:pt x="408127" y="73952"/>
                </a:lnTo>
                <a:lnTo>
                  <a:pt x="455028" y="54317"/>
                </a:lnTo>
                <a:lnTo>
                  <a:pt x="475640" y="52997"/>
                </a:lnTo>
                <a:lnTo>
                  <a:pt x="490829" y="53657"/>
                </a:lnTo>
                <a:lnTo>
                  <a:pt x="529717" y="63385"/>
                </a:lnTo>
                <a:lnTo>
                  <a:pt x="558368" y="90970"/>
                </a:lnTo>
                <a:lnTo>
                  <a:pt x="621042" y="87033"/>
                </a:lnTo>
                <a:lnTo>
                  <a:pt x="605282" y="51079"/>
                </a:lnTo>
                <a:lnTo>
                  <a:pt x="574484" y="23456"/>
                </a:lnTo>
                <a:lnTo>
                  <a:pt x="530606" y="5854"/>
                </a:lnTo>
                <a:lnTo>
                  <a:pt x="475640" y="0"/>
                </a:lnTo>
                <a:lnTo>
                  <a:pt x="440626" y="2159"/>
                </a:lnTo>
                <a:lnTo>
                  <a:pt x="382955" y="19443"/>
                </a:lnTo>
                <a:lnTo>
                  <a:pt x="342290" y="53467"/>
                </a:lnTo>
                <a:lnTo>
                  <a:pt x="321691" y="101003"/>
                </a:lnTo>
                <a:lnTo>
                  <a:pt x="319112" y="129654"/>
                </a:lnTo>
                <a:lnTo>
                  <a:pt x="321754" y="158292"/>
                </a:lnTo>
                <a:lnTo>
                  <a:pt x="342785" y="205841"/>
                </a:lnTo>
                <a:lnTo>
                  <a:pt x="384429" y="239864"/>
                </a:lnTo>
                <a:lnTo>
                  <a:pt x="443966" y="257136"/>
                </a:lnTo>
                <a:lnTo>
                  <a:pt x="480288" y="259295"/>
                </a:lnTo>
                <a:lnTo>
                  <a:pt x="510654" y="257810"/>
                </a:lnTo>
                <a:lnTo>
                  <a:pt x="561238" y="245910"/>
                </a:lnTo>
                <a:lnTo>
                  <a:pt x="598131" y="222313"/>
                </a:lnTo>
                <a:lnTo>
                  <a:pt x="620255" y="188379"/>
                </a:lnTo>
                <a:lnTo>
                  <a:pt x="625703" y="16761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37"/>
          <p:cNvGrpSpPr/>
          <p:nvPr/>
        </p:nvGrpSpPr>
        <p:grpSpPr>
          <a:xfrm>
            <a:off x="9117437" y="6213754"/>
            <a:ext cx="589399" cy="462082"/>
            <a:chOff x="756726" y="916805"/>
            <a:chExt cx="606425" cy="606425"/>
          </a:xfrm>
        </p:grpSpPr>
        <p:sp>
          <p:nvSpPr>
            <p:cNvPr id="20" name="object 138"/>
            <p:cNvSpPr/>
            <p:nvPr/>
          </p:nvSpPr>
          <p:spPr>
            <a:xfrm>
              <a:off x="756726" y="916805"/>
              <a:ext cx="606425" cy="606425"/>
            </a:xfrm>
            <a:custGeom>
              <a:avLst/>
              <a:gdLst/>
              <a:ahLst/>
              <a:cxnLst/>
              <a:rect l="l" t="t" r="r" b="b"/>
              <a:pathLst>
                <a:path w="606425" h="606425">
                  <a:moveTo>
                    <a:pt x="603335" y="0"/>
                  </a:moveTo>
                  <a:lnTo>
                    <a:pt x="302997" y="0"/>
                  </a:lnTo>
                  <a:lnTo>
                    <a:pt x="254016" y="3984"/>
                  </a:lnTo>
                  <a:lnTo>
                    <a:pt x="207489" y="15514"/>
                  </a:lnTo>
                  <a:lnTo>
                    <a:pt x="164052" y="33952"/>
                  </a:lnTo>
                  <a:lnTo>
                    <a:pt x="124344" y="58662"/>
                  </a:lnTo>
                  <a:lnTo>
                    <a:pt x="89002" y="89005"/>
                  </a:lnTo>
                  <a:lnTo>
                    <a:pt x="58659" y="124346"/>
                  </a:lnTo>
                  <a:lnTo>
                    <a:pt x="33950" y="164053"/>
                  </a:lnTo>
                  <a:lnTo>
                    <a:pt x="15513" y="207490"/>
                  </a:lnTo>
                  <a:lnTo>
                    <a:pt x="3984" y="254017"/>
                  </a:lnTo>
                  <a:lnTo>
                    <a:pt x="22" y="302719"/>
                  </a:lnTo>
                  <a:lnTo>
                    <a:pt x="0" y="603333"/>
                  </a:lnTo>
                  <a:lnTo>
                    <a:pt x="2660" y="605994"/>
                  </a:lnTo>
                  <a:lnTo>
                    <a:pt x="302997" y="605994"/>
                  </a:lnTo>
                  <a:lnTo>
                    <a:pt x="351980" y="602010"/>
                  </a:lnTo>
                  <a:lnTo>
                    <a:pt x="398508" y="590481"/>
                  </a:lnTo>
                  <a:lnTo>
                    <a:pt x="441944" y="572045"/>
                  </a:lnTo>
                  <a:lnTo>
                    <a:pt x="481653" y="547339"/>
                  </a:lnTo>
                  <a:lnTo>
                    <a:pt x="64162" y="546835"/>
                  </a:lnTo>
                  <a:lnTo>
                    <a:pt x="59508" y="544048"/>
                  </a:lnTo>
                  <a:lnTo>
                    <a:pt x="58597" y="540406"/>
                  </a:lnTo>
                  <a:lnTo>
                    <a:pt x="197471" y="308940"/>
                  </a:lnTo>
                  <a:lnTo>
                    <a:pt x="65351" y="308940"/>
                  </a:lnTo>
                  <a:lnTo>
                    <a:pt x="63176" y="308908"/>
                  </a:lnTo>
                  <a:lnTo>
                    <a:pt x="61092" y="307717"/>
                  </a:lnTo>
                  <a:lnTo>
                    <a:pt x="58604" y="302719"/>
                  </a:lnTo>
                  <a:lnTo>
                    <a:pt x="59785" y="299159"/>
                  </a:lnTo>
                  <a:lnTo>
                    <a:pt x="537833" y="60144"/>
                  </a:lnTo>
                  <a:lnTo>
                    <a:pt x="539607" y="59187"/>
                  </a:lnTo>
                  <a:lnTo>
                    <a:pt x="541832" y="59161"/>
                  </a:lnTo>
                  <a:lnTo>
                    <a:pt x="605995" y="59161"/>
                  </a:lnTo>
                  <a:lnTo>
                    <a:pt x="605995" y="2663"/>
                  </a:lnTo>
                  <a:lnTo>
                    <a:pt x="603335" y="0"/>
                  </a:lnTo>
                  <a:close/>
                </a:path>
                <a:path w="606425" h="606425">
                  <a:moveTo>
                    <a:pt x="605995" y="59161"/>
                  </a:moveTo>
                  <a:lnTo>
                    <a:pt x="541832" y="59161"/>
                  </a:lnTo>
                  <a:lnTo>
                    <a:pt x="546487" y="61948"/>
                  </a:lnTo>
                  <a:lnTo>
                    <a:pt x="547397" y="65591"/>
                  </a:lnTo>
                  <a:lnTo>
                    <a:pt x="408524" y="297056"/>
                  </a:lnTo>
                  <a:lnTo>
                    <a:pt x="540641" y="297056"/>
                  </a:lnTo>
                  <a:lnTo>
                    <a:pt x="542815" y="297086"/>
                  </a:lnTo>
                  <a:lnTo>
                    <a:pt x="544903" y="298281"/>
                  </a:lnTo>
                  <a:lnTo>
                    <a:pt x="547391" y="303278"/>
                  </a:lnTo>
                  <a:lnTo>
                    <a:pt x="546210" y="306834"/>
                  </a:lnTo>
                  <a:lnTo>
                    <a:pt x="68162" y="545853"/>
                  </a:lnTo>
                  <a:lnTo>
                    <a:pt x="66387" y="546811"/>
                  </a:lnTo>
                  <a:lnTo>
                    <a:pt x="64162" y="546835"/>
                  </a:lnTo>
                  <a:lnTo>
                    <a:pt x="482240" y="546835"/>
                  </a:lnTo>
                  <a:lnTo>
                    <a:pt x="516996" y="516999"/>
                  </a:lnTo>
                  <a:lnTo>
                    <a:pt x="547336" y="481655"/>
                  </a:lnTo>
                  <a:lnTo>
                    <a:pt x="572044" y="441947"/>
                  </a:lnTo>
                  <a:lnTo>
                    <a:pt x="590481" y="398510"/>
                  </a:lnTo>
                  <a:lnTo>
                    <a:pt x="602010" y="351981"/>
                  </a:lnTo>
                  <a:lnTo>
                    <a:pt x="605972" y="303278"/>
                  </a:lnTo>
                  <a:lnTo>
                    <a:pt x="605995" y="59161"/>
                  </a:lnTo>
                  <a:close/>
                </a:path>
              </a:pathLst>
            </a:custGeom>
            <a:solidFill>
              <a:srgbClr val="F065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39"/>
            <p:cNvSpPr/>
            <p:nvPr/>
          </p:nvSpPr>
          <p:spPr>
            <a:xfrm>
              <a:off x="815324" y="975966"/>
              <a:ext cx="488950" cy="487680"/>
            </a:xfrm>
            <a:custGeom>
              <a:avLst/>
              <a:gdLst/>
              <a:ahLst/>
              <a:cxnLst/>
              <a:rect l="l" t="t" r="r" b="b"/>
              <a:pathLst>
                <a:path w="488950" h="487680">
                  <a:moveTo>
                    <a:pt x="483234" y="0"/>
                  </a:moveTo>
                  <a:lnTo>
                    <a:pt x="481009" y="25"/>
                  </a:lnTo>
                  <a:lnTo>
                    <a:pt x="1187" y="239998"/>
                  </a:lnTo>
                  <a:lnTo>
                    <a:pt x="6" y="243558"/>
                  </a:lnTo>
                  <a:lnTo>
                    <a:pt x="2494" y="248555"/>
                  </a:lnTo>
                  <a:lnTo>
                    <a:pt x="4578" y="249746"/>
                  </a:lnTo>
                  <a:lnTo>
                    <a:pt x="138873" y="249778"/>
                  </a:lnTo>
                  <a:lnTo>
                    <a:pt x="0" y="481244"/>
                  </a:lnTo>
                  <a:lnTo>
                    <a:pt x="910" y="484887"/>
                  </a:lnTo>
                  <a:lnTo>
                    <a:pt x="5565" y="487673"/>
                  </a:lnTo>
                  <a:lnTo>
                    <a:pt x="7790" y="487649"/>
                  </a:lnTo>
                  <a:lnTo>
                    <a:pt x="487612" y="247672"/>
                  </a:lnTo>
                  <a:lnTo>
                    <a:pt x="488793" y="244116"/>
                  </a:lnTo>
                  <a:lnTo>
                    <a:pt x="486305" y="239119"/>
                  </a:lnTo>
                  <a:lnTo>
                    <a:pt x="484217" y="237924"/>
                  </a:lnTo>
                  <a:lnTo>
                    <a:pt x="349926" y="237895"/>
                  </a:lnTo>
                  <a:lnTo>
                    <a:pt x="487122" y="9234"/>
                  </a:lnTo>
                  <a:lnTo>
                    <a:pt x="488800" y="6430"/>
                  </a:lnTo>
                  <a:lnTo>
                    <a:pt x="487889" y="2786"/>
                  </a:lnTo>
                  <a:lnTo>
                    <a:pt x="483234" y="0"/>
                  </a:lnTo>
                  <a:close/>
                </a:path>
              </a:pathLst>
            </a:custGeom>
            <a:solidFill>
              <a:srgbClr val="FFE5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201760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76119" y="279666"/>
            <a:ext cx="8078893" cy="428387"/>
          </a:xfrm>
          <a:prstGeom prst="rect">
            <a:avLst/>
          </a:prstGeom>
        </p:spPr>
        <p:txBody>
          <a:bodyPr vert="horz" wrap="square" lIns="0" tIns="17780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40"/>
              </a:spcBef>
            </a:pPr>
            <a:r>
              <a:rPr spc="347" dirty="0"/>
              <a:t>Дорожная</a:t>
            </a:r>
            <a:r>
              <a:rPr spc="40" dirty="0"/>
              <a:t> </a:t>
            </a:r>
            <a:r>
              <a:rPr spc="305" dirty="0"/>
              <a:t>карта</a:t>
            </a:r>
            <a:r>
              <a:rPr spc="67" dirty="0"/>
              <a:t> </a:t>
            </a:r>
            <a:r>
              <a:rPr spc="353" dirty="0"/>
              <a:t>энергосервисного</a:t>
            </a:r>
            <a:r>
              <a:rPr spc="27" dirty="0"/>
              <a:t> </a:t>
            </a:r>
            <a:r>
              <a:rPr spc="313" dirty="0"/>
              <a:t>конракта</a:t>
            </a:r>
          </a:p>
        </p:txBody>
      </p:sp>
      <p:sp>
        <p:nvSpPr>
          <p:cNvPr id="3" name="object 3"/>
          <p:cNvSpPr/>
          <p:nvPr/>
        </p:nvSpPr>
        <p:spPr>
          <a:xfrm>
            <a:off x="820928" y="723393"/>
            <a:ext cx="648545" cy="648545"/>
          </a:xfrm>
          <a:custGeom>
            <a:avLst/>
            <a:gdLst/>
            <a:ahLst/>
            <a:cxnLst/>
            <a:rect l="l" t="t" r="r" b="b"/>
            <a:pathLst>
              <a:path w="486409" h="486409">
                <a:moveTo>
                  <a:pt x="243078" y="0"/>
                </a:moveTo>
                <a:lnTo>
                  <a:pt x="194088" y="4938"/>
                </a:lnTo>
                <a:lnTo>
                  <a:pt x="148459" y="19103"/>
                </a:lnTo>
                <a:lnTo>
                  <a:pt x="107169" y="41516"/>
                </a:lnTo>
                <a:lnTo>
                  <a:pt x="71194" y="71199"/>
                </a:lnTo>
                <a:lnTo>
                  <a:pt x="41513" y="107174"/>
                </a:lnTo>
                <a:lnTo>
                  <a:pt x="19101" y="148464"/>
                </a:lnTo>
                <a:lnTo>
                  <a:pt x="4938" y="194091"/>
                </a:lnTo>
                <a:lnTo>
                  <a:pt x="0" y="243077"/>
                </a:lnTo>
                <a:lnTo>
                  <a:pt x="4938" y="292064"/>
                </a:lnTo>
                <a:lnTo>
                  <a:pt x="19101" y="337691"/>
                </a:lnTo>
                <a:lnTo>
                  <a:pt x="41513" y="378981"/>
                </a:lnTo>
                <a:lnTo>
                  <a:pt x="71194" y="414956"/>
                </a:lnTo>
                <a:lnTo>
                  <a:pt x="107169" y="444639"/>
                </a:lnTo>
                <a:lnTo>
                  <a:pt x="148459" y="467052"/>
                </a:lnTo>
                <a:lnTo>
                  <a:pt x="194088" y="481217"/>
                </a:lnTo>
                <a:lnTo>
                  <a:pt x="243078" y="486155"/>
                </a:lnTo>
                <a:lnTo>
                  <a:pt x="292067" y="481217"/>
                </a:lnTo>
                <a:lnTo>
                  <a:pt x="337696" y="467052"/>
                </a:lnTo>
                <a:lnTo>
                  <a:pt x="378986" y="444639"/>
                </a:lnTo>
                <a:lnTo>
                  <a:pt x="414961" y="414956"/>
                </a:lnTo>
                <a:lnTo>
                  <a:pt x="444642" y="378981"/>
                </a:lnTo>
                <a:lnTo>
                  <a:pt x="467054" y="337691"/>
                </a:lnTo>
                <a:lnTo>
                  <a:pt x="481217" y="292064"/>
                </a:lnTo>
                <a:lnTo>
                  <a:pt x="486156" y="243077"/>
                </a:lnTo>
                <a:lnTo>
                  <a:pt x="481217" y="194091"/>
                </a:lnTo>
                <a:lnTo>
                  <a:pt x="467054" y="148464"/>
                </a:lnTo>
                <a:lnTo>
                  <a:pt x="444642" y="107174"/>
                </a:lnTo>
                <a:lnTo>
                  <a:pt x="414961" y="71199"/>
                </a:lnTo>
                <a:lnTo>
                  <a:pt x="378986" y="41516"/>
                </a:lnTo>
                <a:lnTo>
                  <a:pt x="337696" y="19103"/>
                </a:lnTo>
                <a:lnTo>
                  <a:pt x="292067" y="4938"/>
                </a:lnTo>
                <a:lnTo>
                  <a:pt x="243078" y="0"/>
                </a:lnTo>
                <a:close/>
              </a:path>
            </a:pathLst>
          </a:custGeom>
          <a:solidFill>
            <a:srgbClr val="5D6376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1077908" y="856826"/>
            <a:ext cx="132080" cy="344475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>
              <a:spcBef>
                <a:spcPts val="127"/>
              </a:spcBef>
            </a:pPr>
            <a:r>
              <a:rPr sz="2133" spc="-420" dirty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endParaRPr sz="2133">
              <a:latin typeface="Century Gothic"/>
              <a:cs typeface="Century Gothic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22960" y="3041903"/>
            <a:ext cx="648545" cy="646853"/>
          </a:xfrm>
          <a:custGeom>
            <a:avLst/>
            <a:gdLst/>
            <a:ahLst/>
            <a:cxnLst/>
            <a:rect l="l" t="t" r="r" b="b"/>
            <a:pathLst>
              <a:path w="486409" h="485139">
                <a:moveTo>
                  <a:pt x="243077" y="0"/>
                </a:moveTo>
                <a:lnTo>
                  <a:pt x="194088" y="4921"/>
                </a:lnTo>
                <a:lnTo>
                  <a:pt x="148459" y="19038"/>
                </a:lnTo>
                <a:lnTo>
                  <a:pt x="107169" y="41375"/>
                </a:lnTo>
                <a:lnTo>
                  <a:pt x="71194" y="70961"/>
                </a:lnTo>
                <a:lnTo>
                  <a:pt x="41513" y="106821"/>
                </a:lnTo>
                <a:lnTo>
                  <a:pt x="19101" y="147982"/>
                </a:lnTo>
                <a:lnTo>
                  <a:pt x="4938" y="193472"/>
                </a:lnTo>
                <a:lnTo>
                  <a:pt x="0" y="242316"/>
                </a:lnTo>
                <a:lnTo>
                  <a:pt x="4938" y="291159"/>
                </a:lnTo>
                <a:lnTo>
                  <a:pt x="19101" y="336649"/>
                </a:lnTo>
                <a:lnTo>
                  <a:pt x="41513" y="377810"/>
                </a:lnTo>
                <a:lnTo>
                  <a:pt x="71194" y="413670"/>
                </a:lnTo>
                <a:lnTo>
                  <a:pt x="107169" y="443256"/>
                </a:lnTo>
                <a:lnTo>
                  <a:pt x="148459" y="465593"/>
                </a:lnTo>
                <a:lnTo>
                  <a:pt x="194088" y="479710"/>
                </a:lnTo>
                <a:lnTo>
                  <a:pt x="243077" y="484632"/>
                </a:lnTo>
                <a:lnTo>
                  <a:pt x="292067" y="479710"/>
                </a:lnTo>
                <a:lnTo>
                  <a:pt x="337696" y="465593"/>
                </a:lnTo>
                <a:lnTo>
                  <a:pt x="378986" y="443256"/>
                </a:lnTo>
                <a:lnTo>
                  <a:pt x="414961" y="413670"/>
                </a:lnTo>
                <a:lnTo>
                  <a:pt x="444642" y="377810"/>
                </a:lnTo>
                <a:lnTo>
                  <a:pt x="467054" y="336649"/>
                </a:lnTo>
                <a:lnTo>
                  <a:pt x="481217" y="291159"/>
                </a:lnTo>
                <a:lnTo>
                  <a:pt x="486155" y="242316"/>
                </a:lnTo>
                <a:lnTo>
                  <a:pt x="481217" y="193472"/>
                </a:lnTo>
                <a:lnTo>
                  <a:pt x="467054" y="147982"/>
                </a:lnTo>
                <a:lnTo>
                  <a:pt x="444642" y="106821"/>
                </a:lnTo>
                <a:lnTo>
                  <a:pt x="414961" y="70961"/>
                </a:lnTo>
                <a:lnTo>
                  <a:pt x="378986" y="41375"/>
                </a:lnTo>
                <a:lnTo>
                  <a:pt x="337696" y="19038"/>
                </a:lnTo>
                <a:lnTo>
                  <a:pt x="292067" y="4921"/>
                </a:lnTo>
                <a:lnTo>
                  <a:pt x="243077" y="0"/>
                </a:lnTo>
                <a:close/>
              </a:path>
            </a:pathLst>
          </a:custGeom>
          <a:solidFill>
            <a:srgbClr val="5D6376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1051897" y="3174491"/>
            <a:ext cx="187960" cy="344475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>
              <a:spcBef>
                <a:spcPts val="127"/>
              </a:spcBef>
            </a:pPr>
            <a:r>
              <a:rPr sz="2133" spc="20" dirty="0">
                <a:solidFill>
                  <a:srgbClr val="FFFFFF"/>
                </a:solidFill>
                <a:latin typeface="Century Gothic"/>
                <a:cs typeface="Century Gothic"/>
              </a:rPr>
              <a:t>2</a:t>
            </a:r>
            <a:endParaRPr sz="2133">
              <a:latin typeface="Century Gothic"/>
              <a:cs typeface="Century Gothic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096001" y="1318768"/>
            <a:ext cx="648545" cy="648545"/>
          </a:xfrm>
          <a:custGeom>
            <a:avLst/>
            <a:gdLst/>
            <a:ahLst/>
            <a:cxnLst/>
            <a:rect l="l" t="t" r="r" b="b"/>
            <a:pathLst>
              <a:path w="486410" h="486409">
                <a:moveTo>
                  <a:pt x="243077" y="0"/>
                </a:moveTo>
                <a:lnTo>
                  <a:pt x="194091" y="4938"/>
                </a:lnTo>
                <a:lnTo>
                  <a:pt x="148464" y="19103"/>
                </a:lnTo>
                <a:lnTo>
                  <a:pt x="107174" y="41516"/>
                </a:lnTo>
                <a:lnTo>
                  <a:pt x="71199" y="71199"/>
                </a:lnTo>
                <a:lnTo>
                  <a:pt x="41516" y="107174"/>
                </a:lnTo>
                <a:lnTo>
                  <a:pt x="19103" y="148464"/>
                </a:lnTo>
                <a:lnTo>
                  <a:pt x="4938" y="194091"/>
                </a:lnTo>
                <a:lnTo>
                  <a:pt x="0" y="243077"/>
                </a:lnTo>
                <a:lnTo>
                  <a:pt x="4938" y="292064"/>
                </a:lnTo>
                <a:lnTo>
                  <a:pt x="19103" y="337691"/>
                </a:lnTo>
                <a:lnTo>
                  <a:pt x="41516" y="378981"/>
                </a:lnTo>
                <a:lnTo>
                  <a:pt x="71199" y="414956"/>
                </a:lnTo>
                <a:lnTo>
                  <a:pt x="107174" y="444639"/>
                </a:lnTo>
                <a:lnTo>
                  <a:pt x="148464" y="467052"/>
                </a:lnTo>
                <a:lnTo>
                  <a:pt x="194091" y="481217"/>
                </a:lnTo>
                <a:lnTo>
                  <a:pt x="243077" y="486156"/>
                </a:lnTo>
                <a:lnTo>
                  <a:pt x="292064" y="481217"/>
                </a:lnTo>
                <a:lnTo>
                  <a:pt x="337691" y="467052"/>
                </a:lnTo>
                <a:lnTo>
                  <a:pt x="378981" y="444639"/>
                </a:lnTo>
                <a:lnTo>
                  <a:pt x="414956" y="414956"/>
                </a:lnTo>
                <a:lnTo>
                  <a:pt x="444639" y="378981"/>
                </a:lnTo>
                <a:lnTo>
                  <a:pt x="467052" y="337691"/>
                </a:lnTo>
                <a:lnTo>
                  <a:pt x="481217" y="292064"/>
                </a:lnTo>
                <a:lnTo>
                  <a:pt x="486155" y="243077"/>
                </a:lnTo>
                <a:lnTo>
                  <a:pt x="481217" y="194091"/>
                </a:lnTo>
                <a:lnTo>
                  <a:pt x="467052" y="148464"/>
                </a:lnTo>
                <a:lnTo>
                  <a:pt x="444639" y="107174"/>
                </a:lnTo>
                <a:lnTo>
                  <a:pt x="414956" y="71199"/>
                </a:lnTo>
                <a:lnTo>
                  <a:pt x="378981" y="41516"/>
                </a:lnTo>
                <a:lnTo>
                  <a:pt x="337691" y="19103"/>
                </a:lnTo>
                <a:lnTo>
                  <a:pt x="292064" y="4938"/>
                </a:lnTo>
                <a:lnTo>
                  <a:pt x="243077" y="0"/>
                </a:lnTo>
                <a:close/>
              </a:path>
            </a:pathLst>
          </a:custGeom>
          <a:solidFill>
            <a:srgbClr val="5D6376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8" name="object 8"/>
          <p:cNvSpPr txBox="1"/>
          <p:nvPr/>
        </p:nvSpPr>
        <p:spPr>
          <a:xfrm>
            <a:off x="6327310" y="1452203"/>
            <a:ext cx="187113" cy="344475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>
              <a:spcBef>
                <a:spcPts val="127"/>
              </a:spcBef>
            </a:pPr>
            <a:r>
              <a:rPr sz="2133" spc="13" dirty="0">
                <a:solidFill>
                  <a:srgbClr val="FFFFFF"/>
                </a:solidFill>
                <a:latin typeface="Century Gothic"/>
                <a:cs typeface="Century Gothic"/>
              </a:rPr>
              <a:t>3</a:t>
            </a:r>
            <a:endParaRPr sz="2133">
              <a:latin typeface="Century Gothic"/>
              <a:cs typeface="Century Gothic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146800" y="3052065"/>
            <a:ext cx="646853" cy="648545"/>
          </a:xfrm>
          <a:custGeom>
            <a:avLst/>
            <a:gdLst/>
            <a:ahLst/>
            <a:cxnLst/>
            <a:rect l="l" t="t" r="r" b="b"/>
            <a:pathLst>
              <a:path w="485139" h="486410">
                <a:moveTo>
                  <a:pt x="242315" y="0"/>
                </a:moveTo>
                <a:lnTo>
                  <a:pt x="193472" y="4938"/>
                </a:lnTo>
                <a:lnTo>
                  <a:pt x="147982" y="19103"/>
                </a:lnTo>
                <a:lnTo>
                  <a:pt x="106821" y="41516"/>
                </a:lnTo>
                <a:lnTo>
                  <a:pt x="70961" y="71199"/>
                </a:lnTo>
                <a:lnTo>
                  <a:pt x="41375" y="107174"/>
                </a:lnTo>
                <a:lnTo>
                  <a:pt x="19038" y="148464"/>
                </a:lnTo>
                <a:lnTo>
                  <a:pt x="4921" y="194091"/>
                </a:lnTo>
                <a:lnTo>
                  <a:pt x="0" y="243077"/>
                </a:lnTo>
                <a:lnTo>
                  <a:pt x="4921" y="292064"/>
                </a:lnTo>
                <a:lnTo>
                  <a:pt x="19038" y="337691"/>
                </a:lnTo>
                <a:lnTo>
                  <a:pt x="41375" y="378981"/>
                </a:lnTo>
                <a:lnTo>
                  <a:pt x="70961" y="414956"/>
                </a:lnTo>
                <a:lnTo>
                  <a:pt x="106821" y="444639"/>
                </a:lnTo>
                <a:lnTo>
                  <a:pt x="147982" y="467052"/>
                </a:lnTo>
                <a:lnTo>
                  <a:pt x="193472" y="481217"/>
                </a:lnTo>
                <a:lnTo>
                  <a:pt x="242315" y="486156"/>
                </a:lnTo>
                <a:lnTo>
                  <a:pt x="291159" y="481217"/>
                </a:lnTo>
                <a:lnTo>
                  <a:pt x="336649" y="467052"/>
                </a:lnTo>
                <a:lnTo>
                  <a:pt x="377810" y="444639"/>
                </a:lnTo>
                <a:lnTo>
                  <a:pt x="413670" y="414956"/>
                </a:lnTo>
                <a:lnTo>
                  <a:pt x="443256" y="378981"/>
                </a:lnTo>
                <a:lnTo>
                  <a:pt x="465593" y="337691"/>
                </a:lnTo>
                <a:lnTo>
                  <a:pt x="479710" y="292064"/>
                </a:lnTo>
                <a:lnTo>
                  <a:pt x="484632" y="243077"/>
                </a:lnTo>
                <a:lnTo>
                  <a:pt x="479710" y="194091"/>
                </a:lnTo>
                <a:lnTo>
                  <a:pt x="465593" y="148464"/>
                </a:lnTo>
                <a:lnTo>
                  <a:pt x="443256" y="107174"/>
                </a:lnTo>
                <a:lnTo>
                  <a:pt x="413670" y="71199"/>
                </a:lnTo>
                <a:lnTo>
                  <a:pt x="377810" y="41516"/>
                </a:lnTo>
                <a:lnTo>
                  <a:pt x="336649" y="19103"/>
                </a:lnTo>
                <a:lnTo>
                  <a:pt x="291159" y="4938"/>
                </a:lnTo>
                <a:lnTo>
                  <a:pt x="242315" y="0"/>
                </a:lnTo>
                <a:close/>
              </a:path>
            </a:pathLst>
          </a:custGeom>
          <a:solidFill>
            <a:srgbClr val="5D6376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0" name="object 10"/>
          <p:cNvSpPr txBox="1"/>
          <p:nvPr/>
        </p:nvSpPr>
        <p:spPr>
          <a:xfrm>
            <a:off x="6363208" y="3185498"/>
            <a:ext cx="212513" cy="344475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>
              <a:spcBef>
                <a:spcPts val="127"/>
              </a:spcBef>
            </a:pPr>
            <a:r>
              <a:rPr sz="2133" spc="220" dirty="0">
                <a:solidFill>
                  <a:srgbClr val="FFFFFF"/>
                </a:solidFill>
                <a:latin typeface="Century Gothic"/>
                <a:cs typeface="Century Gothic"/>
              </a:rPr>
              <a:t>4</a:t>
            </a:r>
            <a:endParaRPr sz="2133">
              <a:latin typeface="Century Gothic"/>
              <a:cs typeface="Century Gothic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096001" y="4864608"/>
            <a:ext cx="648545" cy="648545"/>
          </a:xfrm>
          <a:custGeom>
            <a:avLst/>
            <a:gdLst/>
            <a:ahLst/>
            <a:cxnLst/>
            <a:rect l="l" t="t" r="r" b="b"/>
            <a:pathLst>
              <a:path w="486410" h="486410">
                <a:moveTo>
                  <a:pt x="243077" y="0"/>
                </a:moveTo>
                <a:lnTo>
                  <a:pt x="194091" y="4938"/>
                </a:lnTo>
                <a:lnTo>
                  <a:pt x="148464" y="19103"/>
                </a:lnTo>
                <a:lnTo>
                  <a:pt x="107174" y="41516"/>
                </a:lnTo>
                <a:lnTo>
                  <a:pt x="71199" y="71199"/>
                </a:lnTo>
                <a:lnTo>
                  <a:pt x="41516" y="107174"/>
                </a:lnTo>
                <a:lnTo>
                  <a:pt x="19103" y="148464"/>
                </a:lnTo>
                <a:lnTo>
                  <a:pt x="4938" y="194091"/>
                </a:lnTo>
                <a:lnTo>
                  <a:pt x="0" y="243078"/>
                </a:lnTo>
                <a:lnTo>
                  <a:pt x="4938" y="292067"/>
                </a:lnTo>
                <a:lnTo>
                  <a:pt x="19103" y="337696"/>
                </a:lnTo>
                <a:lnTo>
                  <a:pt x="41516" y="378986"/>
                </a:lnTo>
                <a:lnTo>
                  <a:pt x="71199" y="414961"/>
                </a:lnTo>
                <a:lnTo>
                  <a:pt x="107174" y="444642"/>
                </a:lnTo>
                <a:lnTo>
                  <a:pt x="148464" y="467054"/>
                </a:lnTo>
                <a:lnTo>
                  <a:pt x="194091" y="481217"/>
                </a:lnTo>
                <a:lnTo>
                  <a:pt x="243077" y="486156"/>
                </a:lnTo>
                <a:lnTo>
                  <a:pt x="292064" y="481217"/>
                </a:lnTo>
                <a:lnTo>
                  <a:pt x="337691" y="467054"/>
                </a:lnTo>
                <a:lnTo>
                  <a:pt x="378981" y="444642"/>
                </a:lnTo>
                <a:lnTo>
                  <a:pt x="414956" y="414961"/>
                </a:lnTo>
                <a:lnTo>
                  <a:pt x="444639" y="378986"/>
                </a:lnTo>
                <a:lnTo>
                  <a:pt x="467052" y="337696"/>
                </a:lnTo>
                <a:lnTo>
                  <a:pt x="481217" y="292067"/>
                </a:lnTo>
                <a:lnTo>
                  <a:pt x="486155" y="243078"/>
                </a:lnTo>
                <a:lnTo>
                  <a:pt x="481217" y="194091"/>
                </a:lnTo>
                <a:lnTo>
                  <a:pt x="467052" y="148464"/>
                </a:lnTo>
                <a:lnTo>
                  <a:pt x="444639" y="107174"/>
                </a:lnTo>
                <a:lnTo>
                  <a:pt x="414956" y="71199"/>
                </a:lnTo>
                <a:lnTo>
                  <a:pt x="378981" y="41516"/>
                </a:lnTo>
                <a:lnTo>
                  <a:pt x="337691" y="19103"/>
                </a:lnTo>
                <a:lnTo>
                  <a:pt x="292064" y="4938"/>
                </a:lnTo>
                <a:lnTo>
                  <a:pt x="243077" y="0"/>
                </a:lnTo>
                <a:close/>
              </a:path>
            </a:pathLst>
          </a:custGeom>
          <a:solidFill>
            <a:srgbClr val="5D6376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2" name="object 12"/>
          <p:cNvSpPr txBox="1"/>
          <p:nvPr/>
        </p:nvSpPr>
        <p:spPr>
          <a:xfrm>
            <a:off x="6327310" y="4998855"/>
            <a:ext cx="187113" cy="344475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>
              <a:spcBef>
                <a:spcPts val="127"/>
              </a:spcBef>
            </a:pPr>
            <a:r>
              <a:rPr sz="2133" spc="20" dirty="0">
                <a:solidFill>
                  <a:srgbClr val="FFFFFF"/>
                </a:solidFill>
                <a:latin typeface="Century Gothic"/>
                <a:cs typeface="Century Gothic"/>
              </a:rPr>
              <a:t>5</a:t>
            </a:r>
            <a:endParaRPr sz="2133">
              <a:latin typeface="Century Gothic"/>
              <a:cs typeface="Century Gothic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76155" y="3065949"/>
            <a:ext cx="3445933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600" spc="193" dirty="0">
                <a:solidFill>
                  <a:srgbClr val="2C2F3B"/>
                </a:solidFill>
                <a:latin typeface="Calibri"/>
                <a:cs typeface="Calibri"/>
              </a:rPr>
              <a:t>Технико-экономический</a:t>
            </a:r>
            <a:r>
              <a:rPr sz="1600" spc="-40" dirty="0">
                <a:solidFill>
                  <a:srgbClr val="2C2F3B"/>
                </a:solidFill>
                <a:latin typeface="Calibri"/>
                <a:cs typeface="Calibri"/>
              </a:rPr>
              <a:t> </a:t>
            </a:r>
            <a:r>
              <a:rPr sz="1600" spc="193" dirty="0">
                <a:solidFill>
                  <a:srgbClr val="2C2F3B"/>
                </a:solidFill>
                <a:latin typeface="Calibri"/>
                <a:cs typeface="Calibri"/>
              </a:rPr>
              <a:t>расчёт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5991" y="1483530"/>
            <a:ext cx="4896272" cy="221365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372524" indent="-355591">
              <a:spcBef>
                <a:spcPts val="127"/>
              </a:spcBef>
              <a:buSzPct val="60000"/>
              <a:buFont typeface="Times New Roman"/>
              <a:buChar char="●"/>
              <a:tabLst>
                <a:tab pos="371677" algn="l"/>
                <a:tab pos="372524" algn="l"/>
              </a:tabLst>
            </a:pPr>
            <a:r>
              <a:rPr sz="1333" spc="-7" dirty="0">
                <a:latin typeface="Century Gothic"/>
                <a:cs typeface="Century Gothic"/>
              </a:rPr>
              <a:t>Согласование</a:t>
            </a:r>
            <a:r>
              <a:rPr sz="1333" spc="60" dirty="0">
                <a:latin typeface="Century Gothic"/>
                <a:cs typeface="Century Gothic"/>
              </a:rPr>
              <a:t> </a:t>
            </a:r>
            <a:r>
              <a:rPr sz="1333" dirty="0">
                <a:latin typeface="Century Gothic"/>
                <a:cs typeface="Century Gothic"/>
              </a:rPr>
              <a:t>плана</a:t>
            </a:r>
            <a:r>
              <a:rPr sz="1333" spc="33" dirty="0">
                <a:latin typeface="Century Gothic"/>
                <a:cs typeface="Century Gothic"/>
              </a:rPr>
              <a:t> </a:t>
            </a:r>
            <a:r>
              <a:rPr sz="1333" spc="40" dirty="0">
                <a:latin typeface="Century Gothic"/>
                <a:cs typeface="Century Gothic"/>
              </a:rPr>
              <a:t>мероприятий</a:t>
            </a:r>
            <a:r>
              <a:rPr sz="1333" spc="20" dirty="0">
                <a:latin typeface="Century Gothic"/>
                <a:cs typeface="Century Gothic"/>
              </a:rPr>
              <a:t> </a:t>
            </a:r>
            <a:r>
              <a:rPr sz="1333" spc="87" dirty="0">
                <a:latin typeface="Century Gothic"/>
                <a:cs typeface="Century Gothic"/>
              </a:rPr>
              <a:t>и</a:t>
            </a:r>
            <a:r>
              <a:rPr sz="1333" spc="-20" dirty="0">
                <a:latin typeface="Century Gothic"/>
                <a:cs typeface="Century Gothic"/>
              </a:rPr>
              <a:t> </a:t>
            </a:r>
            <a:r>
              <a:rPr sz="1333" spc="13" dirty="0">
                <a:latin typeface="Century Gothic"/>
                <a:cs typeface="Century Gothic"/>
              </a:rPr>
              <a:t>определение</a:t>
            </a:r>
            <a:endParaRPr sz="1333">
              <a:latin typeface="Century Gothic"/>
              <a:cs typeface="Century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25992" y="2485643"/>
            <a:ext cx="95673" cy="14020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800" dirty="0">
                <a:latin typeface="Times New Roman"/>
                <a:cs typeface="Times New Roman"/>
              </a:rPr>
              <a:t>●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5991" y="1685916"/>
            <a:ext cx="4375572" cy="1186329"/>
          </a:xfrm>
          <a:prstGeom prst="rect">
            <a:avLst/>
          </a:prstGeom>
        </p:spPr>
        <p:txBody>
          <a:bodyPr vert="horz" wrap="square" lIns="0" tIns="47413" rIns="0" bIns="0" rtlCol="0">
            <a:spAutoFit/>
          </a:bodyPr>
          <a:lstStyle/>
          <a:p>
            <a:pPr marL="372524">
              <a:spcBef>
                <a:spcPts val="373"/>
              </a:spcBef>
            </a:pPr>
            <a:r>
              <a:rPr sz="1333" spc="93" dirty="0">
                <a:latin typeface="Century Gothic"/>
                <a:cs typeface="Century Gothic"/>
              </a:rPr>
              <a:t>от</a:t>
            </a:r>
            <a:r>
              <a:rPr sz="1333" spc="67" dirty="0">
                <a:latin typeface="Century Gothic"/>
                <a:cs typeface="Century Gothic"/>
              </a:rPr>
              <a:t>в</a:t>
            </a:r>
            <a:r>
              <a:rPr sz="1333" spc="-53" dirty="0">
                <a:latin typeface="Century Gothic"/>
                <a:cs typeface="Century Gothic"/>
              </a:rPr>
              <a:t>е</a:t>
            </a:r>
            <a:r>
              <a:rPr sz="1333" spc="107" dirty="0">
                <a:latin typeface="Century Gothic"/>
                <a:cs typeface="Century Gothic"/>
              </a:rPr>
              <a:t>т</a:t>
            </a:r>
            <a:r>
              <a:rPr sz="1333" spc="-120" dirty="0">
                <a:latin typeface="Century Gothic"/>
                <a:cs typeface="Century Gothic"/>
              </a:rPr>
              <a:t>с</a:t>
            </a:r>
            <a:r>
              <a:rPr sz="1333" spc="107" dirty="0">
                <a:latin typeface="Century Gothic"/>
                <a:cs typeface="Century Gothic"/>
              </a:rPr>
              <a:t>т</a:t>
            </a:r>
            <a:r>
              <a:rPr sz="1333" spc="167" dirty="0">
                <a:latin typeface="Century Gothic"/>
                <a:cs typeface="Century Gothic"/>
              </a:rPr>
              <a:t>в</a:t>
            </a:r>
            <a:r>
              <a:rPr sz="1333" spc="-53" dirty="0">
                <a:latin typeface="Century Gothic"/>
                <a:cs typeface="Century Gothic"/>
              </a:rPr>
              <a:t>е</a:t>
            </a:r>
            <a:r>
              <a:rPr sz="1333" spc="100" dirty="0">
                <a:latin typeface="Century Gothic"/>
                <a:cs typeface="Century Gothic"/>
              </a:rPr>
              <a:t>нных</a:t>
            </a:r>
            <a:r>
              <a:rPr sz="1333" spc="60" dirty="0">
                <a:latin typeface="Century Gothic"/>
                <a:cs typeface="Century Gothic"/>
              </a:rPr>
              <a:t> </a:t>
            </a:r>
            <a:r>
              <a:rPr sz="1333" spc="-120" dirty="0">
                <a:latin typeface="Century Gothic"/>
                <a:cs typeface="Century Gothic"/>
              </a:rPr>
              <a:t>с</a:t>
            </a:r>
            <a:r>
              <a:rPr sz="1333" spc="-33" dirty="0">
                <a:latin typeface="Century Gothic"/>
                <a:cs typeface="Century Gothic"/>
              </a:rPr>
              <a:t>о</a:t>
            </a:r>
            <a:r>
              <a:rPr sz="1333" spc="-20" dirty="0">
                <a:latin typeface="Century Gothic"/>
                <a:cs typeface="Century Gothic"/>
              </a:rPr>
              <a:t> </a:t>
            </a:r>
            <a:r>
              <a:rPr sz="1333" spc="-120" dirty="0">
                <a:latin typeface="Century Gothic"/>
                <a:cs typeface="Century Gothic"/>
              </a:rPr>
              <a:t>с</a:t>
            </a:r>
            <a:r>
              <a:rPr sz="1333" spc="107" dirty="0">
                <a:latin typeface="Century Gothic"/>
                <a:cs typeface="Century Gothic"/>
              </a:rPr>
              <a:t>т</a:t>
            </a:r>
            <a:r>
              <a:rPr sz="1333" spc="-20" dirty="0">
                <a:latin typeface="Century Gothic"/>
                <a:cs typeface="Century Gothic"/>
              </a:rPr>
              <a:t>ор</a:t>
            </a:r>
            <a:r>
              <a:rPr sz="1333" spc="67" dirty="0">
                <a:latin typeface="Century Gothic"/>
                <a:cs typeface="Century Gothic"/>
              </a:rPr>
              <a:t>оны</a:t>
            </a:r>
            <a:r>
              <a:rPr sz="1333" spc="-7" dirty="0">
                <a:latin typeface="Century Gothic"/>
                <a:cs typeface="Century Gothic"/>
              </a:rPr>
              <a:t> </a:t>
            </a:r>
            <a:r>
              <a:rPr sz="1333" spc="133" dirty="0">
                <a:latin typeface="Century Gothic"/>
                <a:cs typeface="Century Gothic"/>
              </a:rPr>
              <a:t>з</a:t>
            </a:r>
            <a:r>
              <a:rPr sz="1333" spc="-147" dirty="0">
                <a:latin typeface="Century Gothic"/>
                <a:cs typeface="Century Gothic"/>
              </a:rPr>
              <a:t>а</a:t>
            </a:r>
            <a:r>
              <a:rPr sz="1333" spc="-20" dirty="0">
                <a:latin typeface="Century Gothic"/>
                <a:cs typeface="Century Gothic"/>
              </a:rPr>
              <a:t>к</a:t>
            </a:r>
            <a:r>
              <a:rPr sz="1333" spc="-33" dirty="0">
                <a:latin typeface="Century Gothic"/>
                <a:cs typeface="Century Gothic"/>
              </a:rPr>
              <a:t>а</a:t>
            </a:r>
            <a:r>
              <a:rPr sz="1333" spc="133" dirty="0">
                <a:latin typeface="Century Gothic"/>
                <a:cs typeface="Century Gothic"/>
              </a:rPr>
              <a:t>з</a:t>
            </a:r>
            <a:r>
              <a:rPr sz="1333" spc="180" dirty="0">
                <a:latin typeface="Century Gothic"/>
                <a:cs typeface="Century Gothic"/>
              </a:rPr>
              <a:t>ч</a:t>
            </a:r>
            <a:r>
              <a:rPr sz="1333" spc="107" dirty="0">
                <a:latin typeface="Century Gothic"/>
                <a:cs typeface="Century Gothic"/>
              </a:rPr>
              <a:t>и</a:t>
            </a:r>
            <a:r>
              <a:rPr sz="1333" spc="80" dirty="0">
                <a:latin typeface="Century Gothic"/>
                <a:cs typeface="Century Gothic"/>
              </a:rPr>
              <a:t>к</a:t>
            </a:r>
            <a:r>
              <a:rPr sz="1333" spc="-140" dirty="0">
                <a:latin typeface="Century Gothic"/>
                <a:cs typeface="Century Gothic"/>
              </a:rPr>
              <a:t>а</a:t>
            </a:r>
            <a:endParaRPr sz="1333">
              <a:latin typeface="Century Gothic"/>
              <a:cs typeface="Century Gothic"/>
            </a:endParaRPr>
          </a:p>
          <a:p>
            <a:pPr marL="372524" indent="-355591">
              <a:spcBef>
                <a:spcPts val="240"/>
              </a:spcBef>
              <a:buSzPct val="60000"/>
              <a:buFont typeface="Times New Roman"/>
              <a:buChar char="●"/>
              <a:tabLst>
                <a:tab pos="371677" algn="l"/>
                <a:tab pos="372524" algn="l"/>
              </a:tabLst>
            </a:pPr>
            <a:r>
              <a:rPr sz="1333" spc="27" dirty="0">
                <a:latin typeface="Century Gothic"/>
                <a:cs typeface="Century Gothic"/>
              </a:rPr>
              <a:t>Заполнение</a:t>
            </a:r>
            <a:r>
              <a:rPr sz="1333" spc="20" dirty="0">
                <a:latin typeface="Century Gothic"/>
                <a:cs typeface="Century Gothic"/>
              </a:rPr>
              <a:t> </a:t>
            </a:r>
            <a:r>
              <a:rPr sz="1333" spc="27" dirty="0">
                <a:latin typeface="Century Gothic"/>
                <a:cs typeface="Century Gothic"/>
              </a:rPr>
              <a:t>опросных</a:t>
            </a:r>
            <a:r>
              <a:rPr sz="1333" dirty="0">
                <a:latin typeface="Century Gothic"/>
                <a:cs typeface="Century Gothic"/>
              </a:rPr>
              <a:t> </a:t>
            </a:r>
            <a:r>
              <a:rPr sz="1333" spc="53" dirty="0">
                <a:latin typeface="Century Gothic"/>
                <a:cs typeface="Century Gothic"/>
              </a:rPr>
              <a:t>листов</a:t>
            </a:r>
            <a:r>
              <a:rPr sz="1333" spc="20" dirty="0">
                <a:latin typeface="Century Gothic"/>
                <a:cs typeface="Century Gothic"/>
              </a:rPr>
              <a:t> </a:t>
            </a:r>
            <a:r>
              <a:rPr sz="1333" spc="87" dirty="0">
                <a:latin typeface="Century Gothic"/>
                <a:cs typeface="Century Gothic"/>
              </a:rPr>
              <a:t>и</a:t>
            </a:r>
            <a:r>
              <a:rPr sz="1333" spc="-7" dirty="0">
                <a:latin typeface="Century Gothic"/>
                <a:cs typeface="Century Gothic"/>
              </a:rPr>
              <a:t> </a:t>
            </a:r>
            <a:r>
              <a:rPr sz="1333" spc="27" dirty="0">
                <a:latin typeface="Century Gothic"/>
                <a:cs typeface="Century Gothic"/>
              </a:rPr>
              <a:t>техническое</a:t>
            </a:r>
            <a:endParaRPr sz="1333">
              <a:latin typeface="Century Gothic"/>
              <a:cs typeface="Century Gothic"/>
            </a:endParaRPr>
          </a:p>
          <a:p>
            <a:pPr marL="372524">
              <a:spcBef>
                <a:spcPts val="240"/>
              </a:spcBef>
            </a:pPr>
            <a:r>
              <a:rPr sz="1333" spc="7" dirty="0">
                <a:latin typeface="Century Gothic"/>
                <a:cs typeface="Century Gothic"/>
              </a:rPr>
              <a:t>обследование</a:t>
            </a:r>
            <a:endParaRPr sz="1333">
              <a:latin typeface="Century Gothic"/>
              <a:cs typeface="Century Gothic"/>
            </a:endParaRPr>
          </a:p>
          <a:p>
            <a:pPr marL="372524" marR="84665">
              <a:lnSpc>
                <a:spcPct val="114999"/>
              </a:lnSpc>
            </a:pPr>
            <a:r>
              <a:rPr sz="1333" spc="-20" dirty="0">
                <a:latin typeface="Century Gothic"/>
                <a:cs typeface="Century Gothic"/>
              </a:rPr>
              <a:t>Запрос</a:t>
            </a:r>
            <a:r>
              <a:rPr sz="1333" spc="-33" dirty="0">
                <a:latin typeface="Century Gothic"/>
                <a:cs typeface="Century Gothic"/>
              </a:rPr>
              <a:t> </a:t>
            </a:r>
            <a:r>
              <a:rPr sz="1333" spc="33" dirty="0">
                <a:latin typeface="Century Gothic"/>
                <a:cs typeface="Century Gothic"/>
              </a:rPr>
              <a:t>документов</a:t>
            </a:r>
            <a:r>
              <a:rPr sz="1333" spc="-7" dirty="0">
                <a:latin typeface="Century Gothic"/>
                <a:cs typeface="Century Gothic"/>
              </a:rPr>
              <a:t> </a:t>
            </a:r>
            <a:r>
              <a:rPr sz="1333" spc="40" dirty="0">
                <a:latin typeface="Century Gothic"/>
                <a:cs typeface="Century Gothic"/>
              </a:rPr>
              <a:t>от</a:t>
            </a:r>
            <a:r>
              <a:rPr sz="1333" spc="-40" dirty="0">
                <a:latin typeface="Century Gothic"/>
                <a:cs typeface="Century Gothic"/>
              </a:rPr>
              <a:t> </a:t>
            </a:r>
            <a:r>
              <a:rPr sz="1333" spc="-27" dirty="0">
                <a:latin typeface="Century Gothic"/>
                <a:cs typeface="Century Gothic"/>
              </a:rPr>
              <a:t>ресурсоснабжающих </a:t>
            </a:r>
            <a:r>
              <a:rPr sz="1333" spc="-347" dirty="0">
                <a:latin typeface="Century Gothic"/>
                <a:cs typeface="Century Gothic"/>
              </a:rPr>
              <a:t> </a:t>
            </a:r>
            <a:r>
              <a:rPr sz="1333" spc="33" dirty="0">
                <a:latin typeface="Century Gothic"/>
                <a:cs typeface="Century Gothic"/>
              </a:rPr>
              <a:t>организаций</a:t>
            </a:r>
            <a:endParaRPr sz="1333">
              <a:latin typeface="Century Gothic"/>
              <a:cs typeface="Century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11943" y="756117"/>
            <a:ext cx="2424007" cy="555772"/>
          </a:xfrm>
          <a:prstGeom prst="rect">
            <a:avLst/>
          </a:prstGeom>
        </p:spPr>
        <p:txBody>
          <a:bodyPr vert="horz" wrap="square" lIns="0" tIns="93133" rIns="0" bIns="0" rtlCol="0">
            <a:spAutoFit/>
          </a:bodyPr>
          <a:lstStyle/>
          <a:p>
            <a:pPr marL="16933">
              <a:spcBef>
                <a:spcPts val="733"/>
              </a:spcBef>
            </a:pPr>
            <a:r>
              <a:rPr sz="1600" spc="227" dirty="0">
                <a:solidFill>
                  <a:srgbClr val="2C2F3B"/>
                </a:solidFill>
                <a:latin typeface="Calibri"/>
                <a:cs typeface="Calibri"/>
              </a:rPr>
              <a:t>Сбор</a:t>
            </a:r>
            <a:r>
              <a:rPr sz="1600" spc="20" dirty="0">
                <a:solidFill>
                  <a:srgbClr val="2C2F3B"/>
                </a:solidFill>
                <a:latin typeface="Calibri"/>
                <a:cs typeface="Calibri"/>
              </a:rPr>
              <a:t> </a:t>
            </a:r>
            <a:r>
              <a:rPr sz="1600" spc="233" dirty="0">
                <a:solidFill>
                  <a:srgbClr val="2C2F3B"/>
                </a:solidFill>
                <a:latin typeface="Calibri"/>
                <a:cs typeface="Calibri"/>
              </a:rPr>
              <a:t>и</a:t>
            </a:r>
            <a:r>
              <a:rPr sz="1600" spc="27" dirty="0">
                <a:solidFill>
                  <a:srgbClr val="2C2F3B"/>
                </a:solidFill>
                <a:latin typeface="Calibri"/>
                <a:cs typeface="Calibri"/>
              </a:rPr>
              <a:t> </a:t>
            </a:r>
            <a:r>
              <a:rPr sz="1600" spc="187" dirty="0">
                <a:solidFill>
                  <a:srgbClr val="2C2F3B"/>
                </a:solidFill>
                <a:latin typeface="Calibri"/>
                <a:cs typeface="Calibri"/>
              </a:rPr>
              <a:t>анализ</a:t>
            </a:r>
            <a:r>
              <a:rPr sz="1600" spc="27" dirty="0">
                <a:solidFill>
                  <a:srgbClr val="2C2F3B"/>
                </a:solidFill>
                <a:latin typeface="Calibri"/>
                <a:cs typeface="Calibri"/>
              </a:rPr>
              <a:t> </a:t>
            </a:r>
            <a:r>
              <a:rPr sz="1600" spc="180" dirty="0">
                <a:solidFill>
                  <a:srgbClr val="2C2F3B"/>
                </a:solidFill>
                <a:latin typeface="Calibri"/>
                <a:cs typeface="Calibri"/>
              </a:rPr>
              <a:t>данных</a:t>
            </a:r>
            <a:endParaRPr sz="1600">
              <a:latin typeface="Calibri"/>
              <a:cs typeface="Calibri"/>
            </a:endParaRPr>
          </a:p>
          <a:p>
            <a:pPr marL="55032">
              <a:spcBef>
                <a:spcPts val="407"/>
              </a:spcBef>
            </a:pPr>
            <a:r>
              <a:rPr sz="1067" b="1" spc="87" dirty="0">
                <a:solidFill>
                  <a:srgbClr val="70798F"/>
                </a:solidFill>
                <a:latin typeface="Calibri"/>
                <a:cs typeface="Calibri"/>
              </a:rPr>
              <a:t>2</a:t>
            </a:r>
            <a:r>
              <a:rPr sz="1067" b="1" spc="7" dirty="0">
                <a:solidFill>
                  <a:srgbClr val="70798F"/>
                </a:solidFill>
                <a:latin typeface="Calibri"/>
                <a:cs typeface="Calibri"/>
              </a:rPr>
              <a:t> </a:t>
            </a:r>
            <a:r>
              <a:rPr sz="1067" b="1" spc="147" dirty="0">
                <a:solidFill>
                  <a:srgbClr val="70798F"/>
                </a:solidFill>
                <a:latin typeface="Calibri"/>
                <a:cs typeface="Calibri"/>
              </a:rPr>
              <a:t>недели</a:t>
            </a:r>
            <a:endParaRPr sz="1067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76155" y="3420365"/>
            <a:ext cx="844127" cy="18131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067" b="1" spc="140" dirty="0">
                <a:solidFill>
                  <a:srgbClr val="70798F"/>
                </a:solidFill>
                <a:latin typeface="Calibri"/>
                <a:cs typeface="Calibri"/>
              </a:rPr>
              <a:t>4-6</a:t>
            </a:r>
            <a:r>
              <a:rPr sz="1067" b="1" spc="-20" dirty="0">
                <a:solidFill>
                  <a:srgbClr val="70798F"/>
                </a:solidFill>
                <a:latin typeface="Calibri"/>
                <a:cs typeface="Calibri"/>
              </a:rPr>
              <a:t> </a:t>
            </a:r>
            <a:r>
              <a:rPr sz="1067" b="1" spc="140" dirty="0">
                <a:solidFill>
                  <a:srgbClr val="70798F"/>
                </a:solidFill>
                <a:latin typeface="Calibri"/>
                <a:cs typeface="Calibri"/>
              </a:rPr>
              <a:t>недель</a:t>
            </a:r>
            <a:endParaRPr sz="1067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86926" y="3833713"/>
            <a:ext cx="4354405" cy="1426502"/>
          </a:xfrm>
          <a:prstGeom prst="rect">
            <a:avLst/>
          </a:prstGeom>
        </p:spPr>
        <p:txBody>
          <a:bodyPr vert="horz" wrap="square" lIns="0" tIns="46567" rIns="0" bIns="0" rtlCol="0">
            <a:spAutoFit/>
          </a:bodyPr>
          <a:lstStyle/>
          <a:p>
            <a:pPr marL="372524" indent="-356438">
              <a:spcBef>
                <a:spcPts val="367"/>
              </a:spcBef>
              <a:buSzPct val="60000"/>
              <a:buFont typeface="Times New Roman"/>
              <a:buChar char="●"/>
              <a:tabLst>
                <a:tab pos="372524" algn="l"/>
                <a:tab pos="373371" algn="l"/>
              </a:tabLst>
            </a:pPr>
            <a:r>
              <a:rPr sz="1333" spc="27" dirty="0">
                <a:latin typeface="Century Gothic"/>
                <a:cs typeface="Century Gothic"/>
              </a:rPr>
              <a:t>Подбор</a:t>
            </a:r>
            <a:r>
              <a:rPr sz="1333" spc="-27" dirty="0">
                <a:latin typeface="Century Gothic"/>
                <a:cs typeface="Century Gothic"/>
              </a:rPr>
              <a:t> </a:t>
            </a:r>
            <a:r>
              <a:rPr sz="1333" spc="-13" dirty="0">
                <a:latin typeface="Century Gothic"/>
                <a:cs typeface="Century Gothic"/>
              </a:rPr>
              <a:t>энергоэффективного</a:t>
            </a:r>
            <a:r>
              <a:rPr sz="1333" spc="27" dirty="0">
                <a:latin typeface="Century Gothic"/>
                <a:cs typeface="Century Gothic"/>
              </a:rPr>
              <a:t> </a:t>
            </a:r>
            <a:r>
              <a:rPr sz="1333" spc="33" dirty="0">
                <a:latin typeface="Century Gothic"/>
                <a:cs typeface="Century Gothic"/>
              </a:rPr>
              <a:t>оборудования</a:t>
            </a:r>
            <a:endParaRPr sz="1333">
              <a:latin typeface="Century Gothic"/>
              <a:cs typeface="Century Gothic"/>
            </a:endParaRPr>
          </a:p>
          <a:p>
            <a:pPr marL="372524" indent="-356438">
              <a:spcBef>
                <a:spcPts val="240"/>
              </a:spcBef>
              <a:buSzPct val="60000"/>
              <a:buFont typeface="Times New Roman"/>
              <a:buChar char="●"/>
              <a:tabLst>
                <a:tab pos="372524" algn="l"/>
                <a:tab pos="373371" algn="l"/>
              </a:tabLst>
            </a:pPr>
            <a:r>
              <a:rPr sz="1333" spc="20" dirty="0">
                <a:latin typeface="Century Gothic"/>
                <a:cs typeface="Century Gothic"/>
              </a:rPr>
              <a:t>Экономический</a:t>
            </a:r>
            <a:r>
              <a:rPr sz="1333" spc="-67" dirty="0">
                <a:latin typeface="Century Gothic"/>
                <a:cs typeface="Century Gothic"/>
              </a:rPr>
              <a:t> </a:t>
            </a:r>
            <a:r>
              <a:rPr sz="1333" spc="-7" dirty="0">
                <a:latin typeface="Century Gothic"/>
                <a:cs typeface="Century Gothic"/>
              </a:rPr>
              <a:t>расчет</a:t>
            </a:r>
            <a:endParaRPr sz="1333">
              <a:latin typeface="Century Gothic"/>
              <a:cs typeface="Century Gothic"/>
            </a:endParaRPr>
          </a:p>
          <a:p>
            <a:pPr marL="372524" marR="474968" indent="-356438">
              <a:lnSpc>
                <a:spcPct val="114999"/>
              </a:lnSpc>
              <a:spcBef>
                <a:spcPts val="7"/>
              </a:spcBef>
              <a:buSzPct val="60000"/>
              <a:buFont typeface="Times New Roman"/>
              <a:buChar char="●"/>
              <a:tabLst>
                <a:tab pos="372524" algn="l"/>
                <a:tab pos="373371" algn="l"/>
              </a:tabLst>
            </a:pPr>
            <a:r>
              <a:rPr sz="1333" spc="-7" dirty="0">
                <a:latin typeface="Century Gothic"/>
                <a:cs typeface="Century Gothic"/>
              </a:rPr>
              <a:t>Согласование </a:t>
            </a:r>
            <a:r>
              <a:rPr sz="1333" spc="40" dirty="0">
                <a:latin typeface="Century Gothic"/>
                <a:cs typeface="Century Gothic"/>
              </a:rPr>
              <a:t>технического </a:t>
            </a:r>
            <a:r>
              <a:rPr sz="1333" spc="33" dirty="0">
                <a:latin typeface="Century Gothic"/>
                <a:cs typeface="Century Gothic"/>
              </a:rPr>
              <a:t>решения </a:t>
            </a:r>
            <a:r>
              <a:rPr sz="1333" spc="-120" dirty="0">
                <a:latin typeface="Century Gothic"/>
                <a:cs typeface="Century Gothic"/>
              </a:rPr>
              <a:t>с </a:t>
            </a:r>
            <a:r>
              <a:rPr sz="1333" spc="-353" dirty="0">
                <a:latin typeface="Century Gothic"/>
                <a:cs typeface="Century Gothic"/>
              </a:rPr>
              <a:t> </a:t>
            </a:r>
            <a:r>
              <a:rPr sz="1333" spc="27" dirty="0">
                <a:latin typeface="Century Gothic"/>
                <a:cs typeface="Century Gothic"/>
              </a:rPr>
              <a:t>заказчиком</a:t>
            </a:r>
            <a:endParaRPr sz="1333">
              <a:latin typeface="Century Gothic"/>
              <a:cs typeface="Century Gothic"/>
            </a:endParaRPr>
          </a:p>
          <a:p>
            <a:pPr marL="372524" marR="652762" indent="-356438">
              <a:lnSpc>
                <a:spcPct val="114999"/>
              </a:lnSpc>
              <a:buSzPct val="60000"/>
              <a:buFont typeface="Times New Roman"/>
              <a:buChar char="●"/>
              <a:tabLst>
                <a:tab pos="372524" algn="l"/>
                <a:tab pos="373371" algn="l"/>
              </a:tabLst>
            </a:pPr>
            <a:r>
              <a:rPr sz="1333" spc="40" dirty="0">
                <a:latin typeface="Century Gothic"/>
                <a:cs typeface="Century Gothic"/>
              </a:rPr>
              <a:t>Утверждение</a:t>
            </a:r>
            <a:r>
              <a:rPr sz="1333" spc="13" dirty="0">
                <a:latin typeface="Century Gothic"/>
                <a:cs typeface="Century Gothic"/>
              </a:rPr>
              <a:t> ТЭО</a:t>
            </a:r>
            <a:r>
              <a:rPr sz="1333" spc="-40" dirty="0">
                <a:latin typeface="Century Gothic"/>
                <a:cs typeface="Century Gothic"/>
              </a:rPr>
              <a:t> </a:t>
            </a:r>
            <a:r>
              <a:rPr sz="1333" spc="7" dirty="0">
                <a:latin typeface="Century Gothic"/>
                <a:cs typeface="Century Gothic"/>
              </a:rPr>
              <a:t>проекта </a:t>
            </a:r>
            <a:r>
              <a:rPr sz="1333" spc="87" dirty="0">
                <a:latin typeface="Century Gothic"/>
                <a:cs typeface="Century Gothic"/>
              </a:rPr>
              <a:t>и</a:t>
            </a:r>
            <a:r>
              <a:rPr sz="1333" spc="-33" dirty="0">
                <a:latin typeface="Century Gothic"/>
                <a:cs typeface="Century Gothic"/>
              </a:rPr>
              <a:t> </a:t>
            </a:r>
            <a:r>
              <a:rPr sz="1333" spc="47" dirty="0">
                <a:latin typeface="Century Gothic"/>
                <a:cs typeface="Century Gothic"/>
              </a:rPr>
              <a:t>условий </a:t>
            </a:r>
            <a:r>
              <a:rPr sz="1333" spc="-347" dirty="0">
                <a:latin typeface="Century Gothic"/>
                <a:cs typeface="Century Gothic"/>
              </a:rPr>
              <a:t> </a:t>
            </a:r>
            <a:r>
              <a:rPr sz="1333" spc="20" dirty="0">
                <a:latin typeface="Century Gothic"/>
                <a:cs typeface="Century Gothic"/>
              </a:rPr>
              <a:t>контракта</a:t>
            </a:r>
            <a:endParaRPr sz="1333">
              <a:latin typeface="Century Gothic"/>
              <a:cs typeface="Century Gothic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165596" y="2694094"/>
            <a:ext cx="95673" cy="14020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800" dirty="0">
                <a:latin typeface="Times New Roman"/>
                <a:cs typeface="Times New Roman"/>
              </a:rPr>
              <a:t>●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165596" y="4366938"/>
            <a:ext cx="95673" cy="14020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800" dirty="0">
                <a:latin typeface="Times New Roman"/>
                <a:cs typeface="Times New Roman"/>
              </a:rPr>
              <a:t>●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165596" y="4600618"/>
            <a:ext cx="95673" cy="14020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800" dirty="0">
                <a:latin typeface="Times New Roman"/>
                <a:cs typeface="Times New Roman"/>
              </a:rPr>
              <a:t>●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165596" y="5664538"/>
            <a:ext cx="95673" cy="14020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800" dirty="0">
                <a:latin typeface="Times New Roman"/>
                <a:cs typeface="Times New Roman"/>
              </a:rPr>
              <a:t>●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165596" y="5898219"/>
            <a:ext cx="95673" cy="14020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800" dirty="0">
                <a:latin typeface="Times New Roman"/>
                <a:cs typeface="Times New Roman"/>
              </a:rPr>
              <a:t>●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165595" y="1250503"/>
            <a:ext cx="4851400" cy="4806915"/>
          </a:xfrm>
          <a:prstGeom prst="rect">
            <a:avLst/>
          </a:prstGeom>
        </p:spPr>
        <p:txBody>
          <a:bodyPr vert="horz" wrap="square" lIns="0" tIns="130387" rIns="0" bIns="0" rtlCol="0">
            <a:spAutoFit/>
          </a:bodyPr>
          <a:lstStyle/>
          <a:p>
            <a:pPr marL="750128">
              <a:spcBef>
                <a:spcPts val="1027"/>
              </a:spcBef>
            </a:pPr>
            <a:r>
              <a:rPr sz="1600" spc="213" dirty="0">
                <a:solidFill>
                  <a:srgbClr val="2C2F3B"/>
                </a:solidFill>
                <a:latin typeface="Calibri"/>
                <a:cs typeface="Calibri"/>
              </a:rPr>
              <a:t>Юридическое</a:t>
            </a:r>
            <a:r>
              <a:rPr sz="1600" spc="33" dirty="0">
                <a:solidFill>
                  <a:srgbClr val="2C2F3B"/>
                </a:solidFill>
                <a:latin typeface="Calibri"/>
                <a:cs typeface="Calibri"/>
              </a:rPr>
              <a:t> </a:t>
            </a:r>
            <a:r>
              <a:rPr sz="1600" spc="200" dirty="0">
                <a:solidFill>
                  <a:srgbClr val="2C2F3B"/>
                </a:solidFill>
                <a:latin typeface="Calibri"/>
                <a:cs typeface="Calibri"/>
              </a:rPr>
              <a:t>сопровождение</a:t>
            </a:r>
            <a:r>
              <a:rPr sz="1600" spc="7" dirty="0">
                <a:solidFill>
                  <a:srgbClr val="2C2F3B"/>
                </a:solidFill>
                <a:latin typeface="Calibri"/>
                <a:cs typeface="Calibri"/>
              </a:rPr>
              <a:t> </a:t>
            </a:r>
            <a:r>
              <a:rPr sz="1600" spc="160" dirty="0">
                <a:solidFill>
                  <a:srgbClr val="2C2F3B"/>
                </a:solidFill>
                <a:latin typeface="Calibri"/>
                <a:cs typeface="Calibri"/>
              </a:rPr>
              <a:t>до</a:t>
            </a:r>
            <a:r>
              <a:rPr sz="1600" spc="33" dirty="0">
                <a:solidFill>
                  <a:srgbClr val="2C2F3B"/>
                </a:solidFill>
                <a:latin typeface="Calibri"/>
                <a:cs typeface="Calibri"/>
              </a:rPr>
              <a:t> </a:t>
            </a:r>
            <a:r>
              <a:rPr sz="1600" spc="240" dirty="0">
                <a:solidFill>
                  <a:srgbClr val="2C2F3B"/>
                </a:solidFill>
                <a:latin typeface="Calibri"/>
                <a:cs typeface="Calibri"/>
              </a:rPr>
              <a:t>ЭТП</a:t>
            </a:r>
            <a:endParaRPr sz="1600">
              <a:latin typeface="Calibri"/>
              <a:cs typeface="Calibri"/>
            </a:endParaRPr>
          </a:p>
          <a:p>
            <a:pPr marL="806007">
              <a:spcBef>
                <a:spcPts val="607"/>
              </a:spcBef>
            </a:pPr>
            <a:r>
              <a:rPr sz="1067" b="1" spc="93" dirty="0">
                <a:solidFill>
                  <a:srgbClr val="70798F"/>
                </a:solidFill>
                <a:latin typeface="Calibri"/>
                <a:cs typeface="Calibri"/>
              </a:rPr>
              <a:t>3</a:t>
            </a:r>
            <a:r>
              <a:rPr sz="1067" b="1" spc="20" dirty="0">
                <a:solidFill>
                  <a:srgbClr val="70798F"/>
                </a:solidFill>
                <a:latin typeface="Calibri"/>
                <a:cs typeface="Calibri"/>
              </a:rPr>
              <a:t> </a:t>
            </a:r>
            <a:r>
              <a:rPr sz="1067" b="1" dirty="0">
                <a:solidFill>
                  <a:srgbClr val="70798F"/>
                </a:solidFill>
                <a:latin typeface="Calibri"/>
                <a:cs typeface="Calibri"/>
              </a:rPr>
              <a:t>–</a:t>
            </a:r>
            <a:r>
              <a:rPr sz="1067" b="1" spc="33" dirty="0">
                <a:solidFill>
                  <a:srgbClr val="70798F"/>
                </a:solidFill>
                <a:latin typeface="Calibri"/>
                <a:cs typeface="Calibri"/>
              </a:rPr>
              <a:t> </a:t>
            </a:r>
            <a:r>
              <a:rPr sz="1067" b="1" spc="140" dirty="0">
                <a:solidFill>
                  <a:srgbClr val="70798F"/>
                </a:solidFill>
                <a:latin typeface="Calibri"/>
                <a:cs typeface="Calibri"/>
              </a:rPr>
              <a:t>6</a:t>
            </a:r>
            <a:r>
              <a:rPr sz="1067" b="1" spc="40" dirty="0">
                <a:solidFill>
                  <a:srgbClr val="70798F"/>
                </a:solidFill>
                <a:latin typeface="Calibri"/>
                <a:cs typeface="Calibri"/>
              </a:rPr>
              <a:t> </a:t>
            </a:r>
            <a:r>
              <a:rPr sz="1067" b="1" spc="140" dirty="0">
                <a:solidFill>
                  <a:srgbClr val="70798F"/>
                </a:solidFill>
                <a:latin typeface="Calibri"/>
                <a:cs typeface="Calibri"/>
              </a:rPr>
              <a:t>недель</a:t>
            </a:r>
            <a:endParaRPr sz="1067">
              <a:latin typeface="Calibri"/>
              <a:cs typeface="Calibri"/>
            </a:endParaRPr>
          </a:p>
          <a:p>
            <a:pPr>
              <a:spcBef>
                <a:spcPts val="13"/>
              </a:spcBef>
            </a:pPr>
            <a:endParaRPr>
              <a:latin typeface="Calibri"/>
              <a:cs typeface="Calibri"/>
            </a:endParaRPr>
          </a:p>
          <a:p>
            <a:pPr marL="372524" marR="911837" indent="-355591">
              <a:lnSpc>
                <a:spcPct val="114999"/>
              </a:lnSpc>
              <a:buSzPct val="60000"/>
              <a:buFont typeface="Times New Roman"/>
              <a:buChar char="●"/>
              <a:tabLst>
                <a:tab pos="371677" algn="l"/>
                <a:tab pos="372524" algn="l"/>
              </a:tabLst>
            </a:pPr>
            <a:r>
              <a:rPr sz="1333" spc="40" dirty="0">
                <a:latin typeface="Century Gothic"/>
                <a:cs typeface="Century Gothic"/>
              </a:rPr>
              <a:t>Консультирование </a:t>
            </a:r>
            <a:r>
              <a:rPr sz="1333" spc="-20" dirty="0">
                <a:latin typeface="Century Gothic"/>
                <a:cs typeface="Century Gothic"/>
              </a:rPr>
              <a:t>на этапе</a:t>
            </a:r>
            <a:r>
              <a:rPr sz="1333" spc="13" dirty="0">
                <a:latin typeface="Century Gothic"/>
                <a:cs typeface="Century Gothic"/>
              </a:rPr>
              <a:t> </a:t>
            </a:r>
            <a:r>
              <a:rPr sz="1333" spc="67" dirty="0">
                <a:latin typeface="Century Gothic"/>
                <a:cs typeface="Century Gothic"/>
              </a:rPr>
              <a:t>подготовки </a:t>
            </a:r>
            <a:r>
              <a:rPr sz="1333" spc="-353" dirty="0">
                <a:latin typeface="Century Gothic"/>
                <a:cs typeface="Century Gothic"/>
              </a:rPr>
              <a:t> </a:t>
            </a:r>
            <a:r>
              <a:rPr sz="1333" spc="33" dirty="0">
                <a:latin typeface="Century Gothic"/>
                <a:cs typeface="Century Gothic"/>
              </a:rPr>
              <a:t>конкурсной</a:t>
            </a:r>
            <a:r>
              <a:rPr sz="1333" spc="7" dirty="0">
                <a:latin typeface="Century Gothic"/>
                <a:cs typeface="Century Gothic"/>
              </a:rPr>
              <a:t> </a:t>
            </a:r>
            <a:r>
              <a:rPr sz="1333" spc="20" dirty="0">
                <a:latin typeface="Century Gothic"/>
                <a:cs typeface="Century Gothic"/>
              </a:rPr>
              <a:t>документации</a:t>
            </a:r>
            <a:endParaRPr sz="1333">
              <a:latin typeface="Century Gothic"/>
              <a:cs typeface="Century Gothic"/>
            </a:endParaRPr>
          </a:p>
          <a:p>
            <a:pPr marL="372524">
              <a:spcBef>
                <a:spcPts val="240"/>
              </a:spcBef>
            </a:pPr>
            <a:r>
              <a:rPr sz="1333" spc="27" dirty="0">
                <a:latin typeface="Century Gothic"/>
                <a:cs typeface="Century Gothic"/>
              </a:rPr>
              <a:t>Хеджирование</a:t>
            </a:r>
            <a:r>
              <a:rPr sz="1333" spc="33" dirty="0">
                <a:latin typeface="Century Gothic"/>
                <a:cs typeface="Century Gothic"/>
              </a:rPr>
              <a:t> </a:t>
            </a:r>
            <a:r>
              <a:rPr sz="1333" spc="27" dirty="0">
                <a:latin typeface="Century Gothic"/>
                <a:cs typeface="Century Gothic"/>
              </a:rPr>
              <a:t>операционных</a:t>
            </a:r>
            <a:r>
              <a:rPr sz="1333" spc="40" dirty="0">
                <a:latin typeface="Century Gothic"/>
                <a:cs typeface="Century Gothic"/>
              </a:rPr>
              <a:t> </a:t>
            </a:r>
            <a:r>
              <a:rPr sz="1333" spc="33" dirty="0">
                <a:latin typeface="Century Gothic"/>
                <a:cs typeface="Century Gothic"/>
              </a:rPr>
              <a:t>рисков</a:t>
            </a:r>
            <a:r>
              <a:rPr sz="1333" spc="20" dirty="0">
                <a:latin typeface="Century Gothic"/>
                <a:cs typeface="Century Gothic"/>
              </a:rPr>
              <a:t> </a:t>
            </a:r>
            <a:r>
              <a:rPr sz="1333" spc="7" dirty="0">
                <a:latin typeface="Century Gothic"/>
                <a:cs typeface="Century Gothic"/>
              </a:rPr>
              <a:t>проекта</a:t>
            </a:r>
            <a:endParaRPr sz="1333">
              <a:latin typeface="Century Gothic"/>
              <a:cs typeface="Century Gothic"/>
            </a:endParaRPr>
          </a:p>
          <a:p>
            <a:pPr>
              <a:spcBef>
                <a:spcPts val="60"/>
              </a:spcBef>
            </a:pPr>
            <a:endParaRPr sz="1333">
              <a:latin typeface="Century Gothic"/>
              <a:cs typeface="Century Gothic"/>
            </a:endParaRPr>
          </a:p>
          <a:p>
            <a:pPr marL="750128"/>
            <a:r>
              <a:rPr sz="1600" spc="207" dirty="0">
                <a:solidFill>
                  <a:srgbClr val="2C2F3B"/>
                </a:solidFill>
                <a:latin typeface="Calibri"/>
                <a:cs typeface="Calibri"/>
              </a:rPr>
              <a:t>Проведение</a:t>
            </a:r>
            <a:r>
              <a:rPr sz="1600" spc="7" dirty="0">
                <a:solidFill>
                  <a:srgbClr val="2C2F3B"/>
                </a:solidFill>
                <a:latin typeface="Calibri"/>
                <a:cs typeface="Calibri"/>
              </a:rPr>
              <a:t> </a:t>
            </a:r>
            <a:r>
              <a:rPr sz="1600" spc="200" dirty="0">
                <a:solidFill>
                  <a:srgbClr val="2C2F3B"/>
                </a:solidFill>
                <a:latin typeface="Calibri"/>
                <a:cs typeface="Calibri"/>
              </a:rPr>
              <a:t>конкурсной</a:t>
            </a:r>
            <a:r>
              <a:rPr sz="1600" spc="67" dirty="0">
                <a:solidFill>
                  <a:srgbClr val="2C2F3B"/>
                </a:solidFill>
                <a:latin typeface="Calibri"/>
                <a:cs typeface="Calibri"/>
              </a:rPr>
              <a:t> </a:t>
            </a:r>
            <a:r>
              <a:rPr sz="1600" spc="200" dirty="0">
                <a:solidFill>
                  <a:srgbClr val="2C2F3B"/>
                </a:solidFill>
                <a:latin typeface="Calibri"/>
                <a:cs typeface="Calibri"/>
              </a:rPr>
              <a:t>процедуры</a:t>
            </a:r>
            <a:endParaRPr sz="1600">
              <a:latin typeface="Calibri"/>
              <a:cs typeface="Calibri"/>
            </a:endParaRPr>
          </a:p>
          <a:p>
            <a:pPr marL="813626">
              <a:spcBef>
                <a:spcPts val="747"/>
              </a:spcBef>
            </a:pPr>
            <a:r>
              <a:rPr sz="1067" b="1" spc="140" dirty="0">
                <a:solidFill>
                  <a:srgbClr val="70798F"/>
                </a:solidFill>
                <a:latin typeface="Calibri"/>
                <a:cs typeface="Calibri"/>
              </a:rPr>
              <a:t>от</a:t>
            </a:r>
            <a:r>
              <a:rPr sz="1067" b="1" spc="13" dirty="0">
                <a:solidFill>
                  <a:srgbClr val="70798F"/>
                </a:solidFill>
                <a:latin typeface="Calibri"/>
                <a:cs typeface="Calibri"/>
              </a:rPr>
              <a:t> </a:t>
            </a:r>
            <a:r>
              <a:rPr sz="1067" b="1" spc="93" dirty="0">
                <a:solidFill>
                  <a:srgbClr val="70798F"/>
                </a:solidFill>
                <a:latin typeface="Calibri"/>
                <a:cs typeface="Calibri"/>
              </a:rPr>
              <a:t>3</a:t>
            </a:r>
            <a:r>
              <a:rPr sz="1067" b="1" spc="20" dirty="0">
                <a:solidFill>
                  <a:srgbClr val="70798F"/>
                </a:solidFill>
                <a:latin typeface="Calibri"/>
                <a:cs typeface="Calibri"/>
              </a:rPr>
              <a:t> </a:t>
            </a:r>
            <a:r>
              <a:rPr sz="1067" b="1" spc="140" dirty="0">
                <a:solidFill>
                  <a:srgbClr val="70798F"/>
                </a:solidFill>
                <a:latin typeface="Calibri"/>
                <a:cs typeface="Calibri"/>
              </a:rPr>
              <a:t>недель</a:t>
            </a:r>
            <a:endParaRPr sz="1067">
              <a:latin typeface="Calibri"/>
              <a:cs typeface="Calibri"/>
            </a:endParaRPr>
          </a:p>
          <a:p>
            <a:pPr>
              <a:spcBef>
                <a:spcPts val="47"/>
              </a:spcBef>
            </a:pPr>
            <a:endParaRPr>
              <a:latin typeface="Calibri"/>
              <a:cs typeface="Calibri"/>
            </a:endParaRPr>
          </a:p>
          <a:p>
            <a:pPr marL="372524" indent="-355591">
              <a:spcBef>
                <a:spcPts val="7"/>
              </a:spcBef>
              <a:buSzPct val="60000"/>
              <a:buFont typeface="Times New Roman"/>
              <a:buChar char="●"/>
              <a:tabLst>
                <a:tab pos="371677" algn="l"/>
                <a:tab pos="372524" algn="l"/>
              </a:tabLst>
            </a:pPr>
            <a:r>
              <a:rPr sz="1333" dirty="0">
                <a:latin typeface="Century Gothic"/>
                <a:cs typeface="Century Gothic"/>
              </a:rPr>
              <a:t>Помощь</a:t>
            </a:r>
            <a:r>
              <a:rPr sz="1333" spc="-20" dirty="0">
                <a:latin typeface="Century Gothic"/>
                <a:cs typeface="Century Gothic"/>
              </a:rPr>
              <a:t> </a:t>
            </a:r>
            <a:r>
              <a:rPr sz="1333" spc="180" dirty="0">
                <a:latin typeface="Century Gothic"/>
                <a:cs typeface="Century Gothic"/>
              </a:rPr>
              <a:t>в</a:t>
            </a:r>
            <a:r>
              <a:rPr sz="1333" spc="-13" dirty="0">
                <a:latin typeface="Century Gothic"/>
                <a:cs typeface="Century Gothic"/>
              </a:rPr>
              <a:t> </a:t>
            </a:r>
            <a:r>
              <a:rPr sz="1333" spc="53" dirty="0">
                <a:latin typeface="Century Gothic"/>
                <a:cs typeface="Century Gothic"/>
              </a:rPr>
              <a:t>подготовке</a:t>
            </a:r>
            <a:r>
              <a:rPr sz="1333" spc="20" dirty="0">
                <a:latin typeface="Century Gothic"/>
                <a:cs typeface="Century Gothic"/>
              </a:rPr>
              <a:t> </a:t>
            </a:r>
            <a:r>
              <a:rPr sz="1333" spc="40" dirty="0">
                <a:latin typeface="Century Gothic"/>
                <a:cs typeface="Century Gothic"/>
              </a:rPr>
              <a:t>технического</a:t>
            </a:r>
            <a:r>
              <a:rPr sz="1333" spc="7" dirty="0">
                <a:latin typeface="Century Gothic"/>
                <a:cs typeface="Century Gothic"/>
              </a:rPr>
              <a:t> </a:t>
            </a:r>
            <a:r>
              <a:rPr sz="1333" spc="40" dirty="0">
                <a:latin typeface="Century Gothic"/>
                <a:cs typeface="Century Gothic"/>
              </a:rPr>
              <a:t>задания</a:t>
            </a:r>
            <a:r>
              <a:rPr sz="1333" spc="20" dirty="0">
                <a:latin typeface="Century Gothic"/>
                <a:cs typeface="Century Gothic"/>
              </a:rPr>
              <a:t> </a:t>
            </a:r>
            <a:r>
              <a:rPr sz="1333" spc="100" dirty="0">
                <a:latin typeface="Century Gothic"/>
                <a:cs typeface="Century Gothic"/>
              </a:rPr>
              <a:t>к</a:t>
            </a:r>
            <a:endParaRPr sz="1333">
              <a:latin typeface="Century Gothic"/>
              <a:cs typeface="Century Gothic"/>
            </a:endParaRPr>
          </a:p>
          <a:p>
            <a:pPr marL="372524">
              <a:spcBef>
                <a:spcPts val="240"/>
              </a:spcBef>
            </a:pPr>
            <a:r>
              <a:rPr sz="1333" spc="33" dirty="0">
                <a:latin typeface="Century Gothic"/>
                <a:cs typeface="Century Gothic"/>
              </a:rPr>
              <a:t>конкурсной</a:t>
            </a:r>
            <a:r>
              <a:rPr sz="1333" spc="-33" dirty="0">
                <a:latin typeface="Century Gothic"/>
                <a:cs typeface="Century Gothic"/>
              </a:rPr>
              <a:t> </a:t>
            </a:r>
            <a:r>
              <a:rPr sz="1333" spc="20" dirty="0">
                <a:latin typeface="Century Gothic"/>
                <a:cs typeface="Century Gothic"/>
              </a:rPr>
              <a:t>документации</a:t>
            </a:r>
            <a:endParaRPr sz="1333">
              <a:latin typeface="Century Gothic"/>
              <a:cs typeface="Century Gothic"/>
            </a:endParaRPr>
          </a:p>
          <a:p>
            <a:pPr marL="372524" marR="756901">
              <a:lnSpc>
                <a:spcPct val="114999"/>
              </a:lnSpc>
            </a:pPr>
            <a:r>
              <a:rPr sz="1333" spc="60" dirty="0">
                <a:latin typeface="Century Gothic"/>
                <a:cs typeface="Century Gothic"/>
              </a:rPr>
              <a:t>Контроль</a:t>
            </a:r>
            <a:r>
              <a:rPr sz="1333" spc="40" dirty="0">
                <a:latin typeface="Century Gothic"/>
                <a:cs typeface="Century Gothic"/>
              </a:rPr>
              <a:t> </a:t>
            </a:r>
            <a:r>
              <a:rPr sz="1333" spc="13" dirty="0">
                <a:latin typeface="Century Gothic"/>
                <a:cs typeface="Century Gothic"/>
              </a:rPr>
              <a:t>сроков</a:t>
            </a:r>
            <a:r>
              <a:rPr sz="1333" dirty="0">
                <a:latin typeface="Century Gothic"/>
                <a:cs typeface="Century Gothic"/>
              </a:rPr>
              <a:t> </a:t>
            </a:r>
            <a:r>
              <a:rPr sz="1333" spc="53" dirty="0">
                <a:latin typeface="Century Gothic"/>
                <a:cs typeface="Century Gothic"/>
              </a:rPr>
              <a:t>проведения</a:t>
            </a:r>
            <a:r>
              <a:rPr sz="1333" spc="33" dirty="0">
                <a:latin typeface="Century Gothic"/>
                <a:cs typeface="Century Gothic"/>
              </a:rPr>
              <a:t> </a:t>
            </a:r>
            <a:r>
              <a:rPr sz="1333" spc="27" dirty="0">
                <a:latin typeface="Century Gothic"/>
                <a:cs typeface="Century Gothic"/>
              </a:rPr>
              <a:t>процедуры </a:t>
            </a:r>
            <a:r>
              <a:rPr sz="1333" spc="-347" dirty="0">
                <a:latin typeface="Century Gothic"/>
                <a:cs typeface="Century Gothic"/>
              </a:rPr>
              <a:t> </a:t>
            </a:r>
            <a:r>
              <a:rPr sz="1333" spc="40" dirty="0">
                <a:latin typeface="Century Gothic"/>
                <a:cs typeface="Century Gothic"/>
              </a:rPr>
              <a:t>Заключение</a:t>
            </a:r>
            <a:r>
              <a:rPr sz="1333" dirty="0">
                <a:latin typeface="Century Gothic"/>
                <a:cs typeface="Century Gothic"/>
              </a:rPr>
              <a:t> </a:t>
            </a:r>
            <a:r>
              <a:rPr sz="1333" spc="20" dirty="0">
                <a:latin typeface="Century Gothic"/>
                <a:cs typeface="Century Gothic"/>
              </a:rPr>
              <a:t>контракта</a:t>
            </a:r>
            <a:endParaRPr sz="1333">
              <a:latin typeface="Century Gothic"/>
              <a:cs typeface="Century Gothic"/>
            </a:endParaRPr>
          </a:p>
          <a:p>
            <a:pPr marL="750128">
              <a:spcBef>
                <a:spcPts val="627"/>
              </a:spcBef>
            </a:pPr>
            <a:r>
              <a:rPr sz="1600" spc="207" dirty="0">
                <a:solidFill>
                  <a:srgbClr val="2C2F3B"/>
                </a:solidFill>
                <a:latin typeface="Calibri"/>
                <a:cs typeface="Calibri"/>
              </a:rPr>
              <a:t>Реализация</a:t>
            </a:r>
            <a:endParaRPr sz="1600">
              <a:latin typeface="Calibri"/>
              <a:cs typeface="Calibri"/>
            </a:endParaRPr>
          </a:p>
          <a:p>
            <a:pPr marL="813626" marR="1104872">
              <a:spcBef>
                <a:spcPts val="673"/>
              </a:spcBef>
            </a:pPr>
            <a:r>
              <a:rPr sz="1067" b="1" spc="140" dirty="0">
                <a:solidFill>
                  <a:srgbClr val="70798F"/>
                </a:solidFill>
                <a:latin typeface="Calibri"/>
                <a:cs typeface="Calibri"/>
              </a:rPr>
              <a:t>от</a:t>
            </a:r>
            <a:r>
              <a:rPr sz="1067" b="1" spc="33" dirty="0">
                <a:solidFill>
                  <a:srgbClr val="70798F"/>
                </a:solidFill>
                <a:latin typeface="Calibri"/>
                <a:cs typeface="Calibri"/>
              </a:rPr>
              <a:t> </a:t>
            </a:r>
            <a:r>
              <a:rPr sz="1067" b="1" spc="120" dirty="0">
                <a:solidFill>
                  <a:srgbClr val="70798F"/>
                </a:solidFill>
                <a:latin typeface="Calibri"/>
                <a:cs typeface="Calibri"/>
              </a:rPr>
              <a:t>7</a:t>
            </a:r>
            <a:r>
              <a:rPr sz="1067" b="1" spc="40" dirty="0">
                <a:solidFill>
                  <a:srgbClr val="70798F"/>
                </a:solidFill>
                <a:latin typeface="Calibri"/>
                <a:cs typeface="Calibri"/>
              </a:rPr>
              <a:t> </a:t>
            </a:r>
            <a:r>
              <a:rPr sz="1067" b="1" spc="140" dirty="0">
                <a:solidFill>
                  <a:srgbClr val="70798F"/>
                </a:solidFill>
                <a:latin typeface="Calibri"/>
                <a:cs typeface="Calibri"/>
              </a:rPr>
              <a:t>недель</a:t>
            </a:r>
            <a:r>
              <a:rPr sz="1067" b="1" spc="27" dirty="0">
                <a:solidFill>
                  <a:srgbClr val="70798F"/>
                </a:solidFill>
                <a:latin typeface="Calibri"/>
                <a:cs typeface="Calibri"/>
              </a:rPr>
              <a:t> </a:t>
            </a:r>
            <a:r>
              <a:rPr sz="1067" spc="53" dirty="0">
                <a:solidFill>
                  <a:srgbClr val="70798F"/>
                </a:solidFill>
                <a:latin typeface="Century Gothic"/>
                <a:cs typeface="Century Gothic"/>
              </a:rPr>
              <a:t>(в</a:t>
            </a:r>
            <a:r>
              <a:rPr sz="1067" spc="-33" dirty="0">
                <a:solidFill>
                  <a:srgbClr val="70798F"/>
                </a:solidFill>
                <a:latin typeface="Century Gothic"/>
                <a:cs typeface="Century Gothic"/>
              </a:rPr>
              <a:t> </a:t>
            </a:r>
            <a:r>
              <a:rPr sz="1067" spc="20" dirty="0">
                <a:solidFill>
                  <a:srgbClr val="70798F"/>
                </a:solidFill>
                <a:latin typeface="Century Gothic"/>
                <a:cs typeface="Century Gothic"/>
              </a:rPr>
              <a:t>зависимости</a:t>
            </a:r>
            <a:r>
              <a:rPr sz="1067" spc="-73" dirty="0">
                <a:solidFill>
                  <a:srgbClr val="70798F"/>
                </a:solidFill>
                <a:latin typeface="Century Gothic"/>
                <a:cs typeface="Century Gothic"/>
              </a:rPr>
              <a:t> </a:t>
            </a:r>
            <a:r>
              <a:rPr sz="1067" spc="40" dirty="0">
                <a:solidFill>
                  <a:srgbClr val="70798F"/>
                </a:solidFill>
                <a:latin typeface="Century Gothic"/>
                <a:cs typeface="Century Gothic"/>
              </a:rPr>
              <a:t>от</a:t>
            </a:r>
            <a:r>
              <a:rPr sz="1067" spc="-47" dirty="0">
                <a:solidFill>
                  <a:srgbClr val="70798F"/>
                </a:solidFill>
                <a:latin typeface="Century Gothic"/>
                <a:cs typeface="Century Gothic"/>
              </a:rPr>
              <a:t> </a:t>
            </a:r>
            <a:r>
              <a:rPr sz="1067" spc="87" dirty="0">
                <a:solidFill>
                  <a:srgbClr val="70798F"/>
                </a:solidFill>
                <a:latin typeface="Century Gothic"/>
                <a:cs typeface="Century Gothic"/>
              </a:rPr>
              <a:t>величины </a:t>
            </a:r>
            <a:r>
              <a:rPr sz="1067" spc="-272" dirty="0">
                <a:solidFill>
                  <a:srgbClr val="70798F"/>
                </a:solidFill>
                <a:latin typeface="Century Gothic"/>
                <a:cs typeface="Century Gothic"/>
              </a:rPr>
              <a:t> </a:t>
            </a:r>
            <a:r>
              <a:rPr sz="1067" spc="13" dirty="0">
                <a:solidFill>
                  <a:srgbClr val="70798F"/>
                </a:solidFill>
                <a:latin typeface="Century Gothic"/>
                <a:cs typeface="Century Gothic"/>
              </a:rPr>
              <a:t>объекта</a:t>
            </a:r>
            <a:r>
              <a:rPr sz="1067" spc="-53" dirty="0">
                <a:solidFill>
                  <a:srgbClr val="70798F"/>
                </a:solidFill>
                <a:latin typeface="Century Gothic"/>
                <a:cs typeface="Century Gothic"/>
              </a:rPr>
              <a:t> </a:t>
            </a:r>
            <a:r>
              <a:rPr sz="1067" spc="-7" dirty="0">
                <a:solidFill>
                  <a:srgbClr val="70798F"/>
                </a:solidFill>
                <a:latin typeface="Century Gothic"/>
                <a:cs typeface="Century Gothic"/>
              </a:rPr>
              <a:t>энергосервиса)</a:t>
            </a:r>
            <a:endParaRPr sz="1067">
              <a:latin typeface="Century Gothic"/>
              <a:cs typeface="Century Gothic"/>
            </a:endParaRPr>
          </a:p>
          <a:p>
            <a:pPr marL="372524">
              <a:spcBef>
                <a:spcPts val="1000"/>
              </a:spcBef>
            </a:pPr>
            <a:r>
              <a:rPr sz="1333" spc="20" dirty="0">
                <a:latin typeface="Century Gothic"/>
                <a:cs typeface="Century Gothic"/>
              </a:rPr>
              <a:t>Фактическое</a:t>
            </a:r>
            <a:r>
              <a:rPr sz="1333" spc="-13" dirty="0">
                <a:latin typeface="Century Gothic"/>
                <a:cs typeface="Century Gothic"/>
              </a:rPr>
              <a:t> </a:t>
            </a:r>
            <a:r>
              <a:rPr sz="1333" spc="67" dirty="0">
                <a:latin typeface="Century Gothic"/>
                <a:cs typeface="Century Gothic"/>
              </a:rPr>
              <a:t>выполнение</a:t>
            </a:r>
            <a:r>
              <a:rPr sz="1333" spc="27" dirty="0">
                <a:latin typeface="Century Gothic"/>
                <a:cs typeface="Century Gothic"/>
              </a:rPr>
              <a:t> </a:t>
            </a:r>
            <a:r>
              <a:rPr sz="1333" spc="-20" dirty="0">
                <a:latin typeface="Century Gothic"/>
                <a:cs typeface="Century Gothic"/>
              </a:rPr>
              <a:t>работ</a:t>
            </a:r>
            <a:endParaRPr sz="1333">
              <a:latin typeface="Century Gothic"/>
              <a:cs typeface="Century Gothic"/>
            </a:endParaRPr>
          </a:p>
          <a:p>
            <a:pPr marL="372524">
              <a:spcBef>
                <a:spcPts val="240"/>
              </a:spcBef>
            </a:pPr>
            <a:r>
              <a:rPr sz="1333" spc="33" dirty="0">
                <a:latin typeface="Century Gothic"/>
                <a:cs typeface="Century Gothic"/>
              </a:rPr>
              <a:t>Гарантийные</a:t>
            </a:r>
            <a:r>
              <a:rPr sz="1333" spc="53" dirty="0">
                <a:latin typeface="Century Gothic"/>
                <a:cs typeface="Century Gothic"/>
              </a:rPr>
              <a:t> </a:t>
            </a:r>
            <a:r>
              <a:rPr sz="1333" spc="33" dirty="0">
                <a:latin typeface="Century Gothic"/>
                <a:cs typeface="Century Gothic"/>
              </a:rPr>
              <a:t>обязательства по</a:t>
            </a:r>
            <a:r>
              <a:rPr sz="1333" spc="-7" dirty="0">
                <a:latin typeface="Century Gothic"/>
                <a:cs typeface="Century Gothic"/>
              </a:rPr>
              <a:t> </a:t>
            </a:r>
            <a:r>
              <a:rPr sz="1333" spc="33" dirty="0">
                <a:latin typeface="Century Gothic"/>
                <a:cs typeface="Century Gothic"/>
              </a:rPr>
              <a:t>проекту</a:t>
            </a:r>
            <a:endParaRPr sz="1333">
              <a:latin typeface="Century Gothic"/>
              <a:cs typeface="Century Gothic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08001" y="1048511"/>
            <a:ext cx="5637953" cy="4450927"/>
          </a:xfrm>
          <a:custGeom>
            <a:avLst/>
            <a:gdLst/>
            <a:ahLst/>
            <a:cxnLst/>
            <a:rect l="l" t="t" r="r" b="b"/>
            <a:pathLst>
              <a:path w="4228465" h="3338195">
                <a:moveTo>
                  <a:pt x="234695" y="0"/>
                </a:moveTo>
                <a:lnTo>
                  <a:pt x="6096" y="0"/>
                </a:lnTo>
                <a:lnTo>
                  <a:pt x="6096" y="1737740"/>
                </a:lnTo>
                <a:lnTo>
                  <a:pt x="236778" y="1737740"/>
                </a:lnTo>
              </a:path>
              <a:path w="4228465" h="3338195">
                <a:moveTo>
                  <a:pt x="236702" y="1737359"/>
                </a:moveTo>
                <a:lnTo>
                  <a:pt x="0" y="1737359"/>
                </a:lnTo>
                <a:lnTo>
                  <a:pt x="0" y="3337864"/>
                </a:lnTo>
              </a:path>
              <a:path w="4228465" h="3338195">
                <a:moveTo>
                  <a:pt x="4191000" y="446531"/>
                </a:moveTo>
                <a:lnTo>
                  <a:pt x="3952875" y="446531"/>
                </a:lnTo>
                <a:lnTo>
                  <a:pt x="3952875" y="1746122"/>
                </a:lnTo>
                <a:lnTo>
                  <a:pt x="4228465" y="1746122"/>
                </a:lnTo>
              </a:path>
              <a:path w="4228465" h="3338195">
                <a:moveTo>
                  <a:pt x="4228465" y="1744979"/>
                </a:moveTo>
                <a:lnTo>
                  <a:pt x="3953002" y="1744979"/>
                </a:lnTo>
                <a:lnTo>
                  <a:pt x="3953002" y="3104578"/>
                </a:lnTo>
                <a:lnTo>
                  <a:pt x="4191000" y="3104578"/>
                </a:lnTo>
              </a:path>
              <a:path w="4228465" h="3338195">
                <a:moveTo>
                  <a:pt x="9143" y="3328936"/>
                </a:moveTo>
                <a:lnTo>
                  <a:pt x="3723766" y="3328936"/>
                </a:lnTo>
                <a:lnTo>
                  <a:pt x="3723766" y="446531"/>
                </a:lnTo>
                <a:lnTo>
                  <a:pt x="4190491" y="446531"/>
                </a:lnTo>
              </a:path>
            </a:pathLst>
          </a:custGeom>
          <a:ln w="9144">
            <a:solidFill>
              <a:srgbClr val="E3E7EF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27" name="object 27"/>
          <p:cNvSpPr/>
          <p:nvPr/>
        </p:nvSpPr>
        <p:spPr>
          <a:xfrm>
            <a:off x="3396343" y="6383528"/>
            <a:ext cx="8570104" cy="45719"/>
          </a:xfrm>
          <a:custGeom>
            <a:avLst/>
            <a:gdLst/>
            <a:ahLst/>
            <a:cxnLst/>
            <a:rect l="l" t="t" r="r" b="b"/>
            <a:pathLst>
              <a:path w="7124700">
                <a:moveTo>
                  <a:pt x="0" y="0"/>
                </a:moveTo>
                <a:lnTo>
                  <a:pt x="7124700" y="0"/>
                </a:lnTo>
              </a:path>
            </a:pathLst>
          </a:custGeom>
          <a:ln w="9144">
            <a:solidFill>
              <a:srgbClr val="DA4B37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29" name="object 29"/>
          <p:cNvSpPr txBox="1"/>
          <p:nvPr/>
        </p:nvSpPr>
        <p:spPr>
          <a:xfrm>
            <a:off x="511488" y="5807400"/>
            <a:ext cx="1132840" cy="18131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067" spc="7" dirty="0">
                <a:solidFill>
                  <a:srgbClr val="DA4B37"/>
                </a:solidFill>
                <a:latin typeface="Century Gothic"/>
                <a:cs typeface="Century Gothic"/>
              </a:rPr>
              <a:t>Наш</a:t>
            </a:r>
            <a:r>
              <a:rPr sz="1067" spc="80" dirty="0">
                <a:solidFill>
                  <a:srgbClr val="DA4B37"/>
                </a:solidFill>
                <a:latin typeface="Century Gothic"/>
                <a:cs typeface="Century Gothic"/>
              </a:rPr>
              <a:t>и</a:t>
            </a:r>
            <a:r>
              <a:rPr sz="1067" spc="-27" dirty="0">
                <a:solidFill>
                  <a:srgbClr val="DA4B37"/>
                </a:solidFill>
                <a:latin typeface="Century Gothic"/>
                <a:cs typeface="Century Gothic"/>
              </a:rPr>
              <a:t> </a:t>
            </a:r>
            <a:r>
              <a:rPr sz="1067" spc="-13" dirty="0">
                <a:solidFill>
                  <a:srgbClr val="DA4B37"/>
                </a:solidFill>
                <a:latin typeface="Century Gothic"/>
                <a:cs typeface="Century Gothic"/>
              </a:rPr>
              <a:t>р</a:t>
            </a:r>
            <a:r>
              <a:rPr sz="1067" spc="-20" dirty="0">
                <a:solidFill>
                  <a:srgbClr val="DA4B37"/>
                </a:solidFill>
                <a:latin typeface="Century Gothic"/>
                <a:cs typeface="Century Gothic"/>
              </a:rPr>
              <a:t>еш</a:t>
            </a:r>
            <a:r>
              <a:rPr sz="1067" spc="-40" dirty="0">
                <a:solidFill>
                  <a:srgbClr val="DA4B37"/>
                </a:solidFill>
                <a:latin typeface="Century Gothic"/>
                <a:cs typeface="Century Gothic"/>
              </a:rPr>
              <a:t>е</a:t>
            </a:r>
            <a:r>
              <a:rPr sz="1067" spc="73" dirty="0">
                <a:solidFill>
                  <a:srgbClr val="DA4B37"/>
                </a:solidFill>
                <a:latin typeface="Century Gothic"/>
                <a:cs typeface="Century Gothic"/>
              </a:rPr>
              <a:t>н</a:t>
            </a:r>
            <a:r>
              <a:rPr sz="1067" spc="127" dirty="0">
                <a:solidFill>
                  <a:srgbClr val="DA4B37"/>
                </a:solidFill>
                <a:latin typeface="Century Gothic"/>
                <a:cs typeface="Century Gothic"/>
              </a:rPr>
              <a:t>ия</a:t>
            </a:r>
            <a:endParaRPr sz="1067" dirty="0">
              <a:latin typeface="Century Gothic"/>
              <a:cs typeface="Century Gothic"/>
            </a:endParaRPr>
          </a:p>
        </p:txBody>
      </p:sp>
      <p:sp>
        <p:nvSpPr>
          <p:cNvPr id="30" name="object 128"/>
          <p:cNvSpPr/>
          <p:nvPr/>
        </p:nvSpPr>
        <p:spPr>
          <a:xfrm>
            <a:off x="901978" y="6534194"/>
            <a:ext cx="351859" cy="235510"/>
          </a:xfrm>
          <a:custGeom>
            <a:avLst/>
            <a:gdLst/>
            <a:ahLst/>
            <a:cxnLst/>
            <a:rect l="l" t="t" r="r" b="b"/>
            <a:pathLst>
              <a:path w="308610" h="259715">
                <a:moveTo>
                  <a:pt x="150428" y="0"/>
                </a:moveTo>
                <a:lnTo>
                  <a:pt x="96033" y="5643"/>
                </a:lnTo>
                <a:lnTo>
                  <a:pt x="52470" y="22565"/>
                </a:lnTo>
                <a:lnTo>
                  <a:pt x="21535" y="49248"/>
                </a:lnTo>
                <a:lnTo>
                  <a:pt x="5013" y="84164"/>
                </a:lnTo>
                <a:lnTo>
                  <a:pt x="68411" y="88106"/>
                </a:lnTo>
                <a:lnTo>
                  <a:pt x="72933" y="80463"/>
                </a:lnTo>
                <a:lnTo>
                  <a:pt x="79334" y="73646"/>
                </a:lnTo>
                <a:lnTo>
                  <a:pt x="122045" y="55382"/>
                </a:lnTo>
                <a:lnTo>
                  <a:pt x="150428" y="53009"/>
                </a:lnTo>
                <a:lnTo>
                  <a:pt x="167194" y="53837"/>
                </a:lnTo>
                <a:lnTo>
                  <a:pt x="208094" y="66262"/>
                </a:lnTo>
                <a:lnTo>
                  <a:pt x="238535" y="103154"/>
                </a:lnTo>
                <a:lnTo>
                  <a:pt x="119984" y="103154"/>
                </a:lnTo>
                <a:lnTo>
                  <a:pt x="119984" y="151858"/>
                </a:lnTo>
                <a:lnTo>
                  <a:pt x="239608" y="151858"/>
                </a:lnTo>
                <a:lnTo>
                  <a:pt x="234985" y="163889"/>
                </a:lnTo>
                <a:lnTo>
                  <a:pt x="208626" y="191794"/>
                </a:lnTo>
                <a:lnTo>
                  <a:pt x="164541" y="205394"/>
                </a:lnTo>
                <a:lnTo>
                  <a:pt x="146135" y="206301"/>
                </a:lnTo>
                <a:lnTo>
                  <a:pt x="130394" y="205617"/>
                </a:lnTo>
                <a:lnTo>
                  <a:pt x="92052" y="195375"/>
                </a:lnTo>
                <a:lnTo>
                  <a:pt x="63751" y="167262"/>
                </a:lnTo>
                <a:lnTo>
                  <a:pt x="0" y="170484"/>
                </a:lnTo>
                <a:lnTo>
                  <a:pt x="15446" y="208451"/>
                </a:lnTo>
                <a:lnTo>
                  <a:pt x="45305" y="236390"/>
                </a:lnTo>
                <a:lnTo>
                  <a:pt x="89048" y="253578"/>
                </a:lnTo>
                <a:lnTo>
                  <a:pt x="146135" y="259308"/>
                </a:lnTo>
                <a:lnTo>
                  <a:pt x="182474" y="257148"/>
                </a:lnTo>
                <a:lnTo>
                  <a:pt x="242195" y="239866"/>
                </a:lnTo>
                <a:lnTo>
                  <a:pt x="284143" y="205841"/>
                </a:lnTo>
                <a:lnTo>
                  <a:pt x="305363" y="158298"/>
                </a:lnTo>
                <a:lnTo>
                  <a:pt x="308015" y="129658"/>
                </a:lnTo>
                <a:lnTo>
                  <a:pt x="305430" y="101012"/>
                </a:lnTo>
                <a:lnTo>
                  <a:pt x="284748" y="53465"/>
                </a:lnTo>
                <a:lnTo>
                  <a:pt x="243872" y="19440"/>
                </a:lnTo>
                <a:lnTo>
                  <a:pt x="185763" y="2160"/>
                </a:lnTo>
                <a:lnTo>
                  <a:pt x="150428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31" name="object 129"/>
          <p:cNvSpPr/>
          <p:nvPr/>
        </p:nvSpPr>
        <p:spPr>
          <a:xfrm>
            <a:off x="1313743" y="6674110"/>
            <a:ext cx="74571" cy="90979"/>
          </a:xfrm>
          <a:custGeom>
            <a:avLst/>
            <a:gdLst/>
            <a:ahLst/>
            <a:cxnLst/>
            <a:rect l="l" t="t" r="r" b="b"/>
            <a:pathLst>
              <a:path w="65405" h="100330">
                <a:moveTo>
                  <a:pt x="0" y="100329"/>
                </a:moveTo>
                <a:lnTo>
                  <a:pt x="65189" y="100329"/>
                </a:lnTo>
                <a:lnTo>
                  <a:pt x="65189" y="0"/>
                </a:lnTo>
                <a:lnTo>
                  <a:pt x="0" y="0"/>
                </a:lnTo>
                <a:lnTo>
                  <a:pt x="0" y="100329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32" name="object 130"/>
          <p:cNvSpPr/>
          <p:nvPr/>
        </p:nvSpPr>
        <p:spPr>
          <a:xfrm>
            <a:off x="1313742" y="6538216"/>
            <a:ext cx="327244" cy="226873"/>
          </a:xfrm>
          <a:custGeom>
            <a:avLst/>
            <a:gdLst/>
            <a:ahLst/>
            <a:cxnLst/>
            <a:rect l="l" t="t" r="r" b="b"/>
            <a:pathLst>
              <a:path w="287019" h="250190">
                <a:moveTo>
                  <a:pt x="286880" y="0"/>
                </a:moveTo>
                <a:lnTo>
                  <a:pt x="221703" y="0"/>
                </a:lnTo>
                <a:lnTo>
                  <a:pt x="221703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03" y="149860"/>
                </a:lnTo>
                <a:lnTo>
                  <a:pt x="221703" y="250190"/>
                </a:lnTo>
                <a:lnTo>
                  <a:pt x="286880" y="250190"/>
                </a:lnTo>
                <a:lnTo>
                  <a:pt x="286880" y="149860"/>
                </a:lnTo>
                <a:lnTo>
                  <a:pt x="286880" y="96520"/>
                </a:lnTo>
                <a:lnTo>
                  <a:pt x="286880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33" name="object 131"/>
          <p:cNvSpPr/>
          <p:nvPr/>
        </p:nvSpPr>
        <p:spPr>
          <a:xfrm>
            <a:off x="1712284" y="6538216"/>
            <a:ext cx="292492" cy="226873"/>
          </a:xfrm>
          <a:custGeom>
            <a:avLst/>
            <a:gdLst/>
            <a:ahLst/>
            <a:cxnLst/>
            <a:rect l="l" t="t" r="r" b="b"/>
            <a:pathLst>
              <a:path w="256539" h="250190">
                <a:moveTo>
                  <a:pt x="256095" y="199390"/>
                </a:moveTo>
                <a:lnTo>
                  <a:pt x="65189" y="199390"/>
                </a:lnTo>
                <a:lnTo>
                  <a:pt x="65189" y="147320"/>
                </a:lnTo>
                <a:lnTo>
                  <a:pt x="209524" y="147320"/>
                </a:lnTo>
                <a:lnTo>
                  <a:pt x="209524" y="99060"/>
                </a:lnTo>
                <a:lnTo>
                  <a:pt x="65189" y="99060"/>
                </a:lnTo>
                <a:lnTo>
                  <a:pt x="65189" y="50800"/>
                </a:lnTo>
                <a:lnTo>
                  <a:pt x="248920" y="50800"/>
                </a:lnTo>
                <a:lnTo>
                  <a:pt x="248920" y="0"/>
                </a:lnTo>
                <a:lnTo>
                  <a:pt x="0" y="0"/>
                </a:lnTo>
                <a:lnTo>
                  <a:pt x="0" y="50800"/>
                </a:lnTo>
                <a:lnTo>
                  <a:pt x="0" y="99060"/>
                </a:lnTo>
                <a:lnTo>
                  <a:pt x="0" y="147320"/>
                </a:lnTo>
                <a:lnTo>
                  <a:pt x="0" y="199390"/>
                </a:lnTo>
                <a:lnTo>
                  <a:pt x="0" y="250190"/>
                </a:lnTo>
                <a:lnTo>
                  <a:pt x="256095" y="250190"/>
                </a:lnTo>
                <a:lnTo>
                  <a:pt x="256095" y="19939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34" name="object 132"/>
          <p:cNvSpPr/>
          <p:nvPr/>
        </p:nvSpPr>
        <p:spPr>
          <a:xfrm>
            <a:off x="2058988" y="6538096"/>
            <a:ext cx="310592" cy="227448"/>
          </a:xfrm>
          <a:custGeom>
            <a:avLst/>
            <a:gdLst/>
            <a:ahLst/>
            <a:cxnLst/>
            <a:rect l="l" t="t" r="r" b="b"/>
            <a:pathLst>
              <a:path w="272414" h="250825">
                <a:moveTo>
                  <a:pt x="171197" y="0"/>
                </a:moveTo>
                <a:lnTo>
                  <a:pt x="0" y="0"/>
                </a:lnTo>
                <a:lnTo>
                  <a:pt x="0" y="250704"/>
                </a:lnTo>
                <a:lnTo>
                  <a:pt x="65187" y="250704"/>
                </a:lnTo>
                <a:lnTo>
                  <a:pt x="65187" y="162245"/>
                </a:lnTo>
                <a:lnTo>
                  <a:pt x="171197" y="162245"/>
                </a:lnTo>
                <a:lnTo>
                  <a:pt x="212658" y="157453"/>
                </a:lnTo>
                <a:lnTo>
                  <a:pt x="256531" y="132123"/>
                </a:lnTo>
                <a:lnTo>
                  <a:pt x="266990" y="112101"/>
                </a:lnTo>
                <a:lnTo>
                  <a:pt x="65187" y="112101"/>
                </a:lnTo>
                <a:lnTo>
                  <a:pt x="65187" y="53362"/>
                </a:lnTo>
                <a:lnTo>
                  <a:pt x="266890" y="53362"/>
                </a:lnTo>
                <a:lnTo>
                  <a:pt x="264766" y="46648"/>
                </a:lnTo>
                <a:lnTo>
                  <a:pt x="228417" y="11681"/>
                </a:lnTo>
                <a:lnTo>
                  <a:pt x="192242" y="1297"/>
                </a:lnTo>
                <a:lnTo>
                  <a:pt x="171197" y="0"/>
                </a:lnTo>
                <a:close/>
              </a:path>
              <a:path w="272414" h="250825">
                <a:moveTo>
                  <a:pt x="266890" y="53362"/>
                </a:moveTo>
                <a:lnTo>
                  <a:pt x="167979" y="53362"/>
                </a:lnTo>
                <a:lnTo>
                  <a:pt x="176462" y="53822"/>
                </a:lnTo>
                <a:lnTo>
                  <a:pt x="184004" y="55200"/>
                </a:lnTo>
                <a:lnTo>
                  <a:pt x="190607" y="57495"/>
                </a:lnTo>
                <a:lnTo>
                  <a:pt x="196270" y="60707"/>
                </a:lnTo>
                <a:lnTo>
                  <a:pt x="203197" y="65603"/>
                </a:lnTo>
                <a:lnTo>
                  <a:pt x="206660" y="72943"/>
                </a:lnTo>
                <a:lnTo>
                  <a:pt x="206660" y="92287"/>
                </a:lnTo>
                <a:lnTo>
                  <a:pt x="167979" y="112101"/>
                </a:lnTo>
                <a:lnTo>
                  <a:pt x="266990" y="112101"/>
                </a:lnTo>
                <a:lnTo>
                  <a:pt x="270137" y="101948"/>
                </a:lnTo>
                <a:lnTo>
                  <a:pt x="271838" y="82735"/>
                </a:lnTo>
                <a:lnTo>
                  <a:pt x="270070" y="63415"/>
                </a:lnTo>
                <a:lnTo>
                  <a:pt x="266890" y="53362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35" name="object 133"/>
          <p:cNvSpPr/>
          <p:nvPr/>
        </p:nvSpPr>
        <p:spPr>
          <a:xfrm>
            <a:off x="2420376" y="6534198"/>
            <a:ext cx="653039" cy="235510"/>
          </a:xfrm>
          <a:custGeom>
            <a:avLst/>
            <a:gdLst/>
            <a:ahLst/>
            <a:cxnLst/>
            <a:rect l="l" t="t" r="r" b="b"/>
            <a:pathLst>
              <a:path w="572770" h="259715">
                <a:moveTo>
                  <a:pt x="230289" y="4432"/>
                </a:moveTo>
                <a:lnTo>
                  <a:pt x="0" y="4432"/>
                </a:lnTo>
                <a:lnTo>
                  <a:pt x="0" y="57772"/>
                </a:lnTo>
                <a:lnTo>
                  <a:pt x="0" y="254622"/>
                </a:lnTo>
                <a:lnTo>
                  <a:pt x="65189" y="254622"/>
                </a:lnTo>
                <a:lnTo>
                  <a:pt x="65189" y="57772"/>
                </a:lnTo>
                <a:lnTo>
                  <a:pt x="230289" y="57772"/>
                </a:lnTo>
                <a:lnTo>
                  <a:pt x="230289" y="4432"/>
                </a:lnTo>
                <a:close/>
              </a:path>
              <a:path w="572770" h="259715">
                <a:moveTo>
                  <a:pt x="572566" y="129654"/>
                </a:moveTo>
                <a:lnTo>
                  <a:pt x="561771" y="75844"/>
                </a:lnTo>
                <a:lnTo>
                  <a:pt x="529399" y="34747"/>
                </a:lnTo>
                <a:lnTo>
                  <a:pt x="507377" y="20624"/>
                </a:lnTo>
                <a:lnTo>
                  <a:pt x="507377" y="129654"/>
                </a:lnTo>
                <a:lnTo>
                  <a:pt x="505764" y="146024"/>
                </a:lnTo>
                <a:lnTo>
                  <a:pt x="481596" y="185166"/>
                </a:lnTo>
                <a:lnTo>
                  <a:pt x="431228" y="204978"/>
                </a:lnTo>
                <a:lnTo>
                  <a:pt x="409244" y="206298"/>
                </a:lnTo>
                <a:lnTo>
                  <a:pt x="387108" y="204978"/>
                </a:lnTo>
                <a:lnTo>
                  <a:pt x="336537" y="185166"/>
                </a:lnTo>
                <a:lnTo>
                  <a:pt x="312369" y="146024"/>
                </a:lnTo>
                <a:lnTo>
                  <a:pt x="310756" y="129654"/>
                </a:lnTo>
                <a:lnTo>
                  <a:pt x="312369" y="113296"/>
                </a:lnTo>
                <a:lnTo>
                  <a:pt x="336537" y="74142"/>
                </a:lnTo>
                <a:lnTo>
                  <a:pt x="387108" y="54330"/>
                </a:lnTo>
                <a:lnTo>
                  <a:pt x="409244" y="53009"/>
                </a:lnTo>
                <a:lnTo>
                  <a:pt x="431228" y="54330"/>
                </a:lnTo>
                <a:lnTo>
                  <a:pt x="481596" y="74142"/>
                </a:lnTo>
                <a:lnTo>
                  <a:pt x="505764" y="113296"/>
                </a:lnTo>
                <a:lnTo>
                  <a:pt x="507377" y="129654"/>
                </a:lnTo>
                <a:lnTo>
                  <a:pt x="507377" y="20624"/>
                </a:lnTo>
                <a:lnTo>
                  <a:pt x="505714" y="19545"/>
                </a:lnTo>
                <a:lnTo>
                  <a:pt x="477786" y="8686"/>
                </a:lnTo>
                <a:lnTo>
                  <a:pt x="445630" y="2171"/>
                </a:lnTo>
                <a:lnTo>
                  <a:pt x="409244" y="0"/>
                </a:lnTo>
                <a:lnTo>
                  <a:pt x="372846" y="2171"/>
                </a:lnTo>
                <a:lnTo>
                  <a:pt x="312674" y="19545"/>
                </a:lnTo>
                <a:lnTo>
                  <a:pt x="269938" y="53708"/>
                </a:lnTo>
                <a:lnTo>
                  <a:pt x="248272" y="101168"/>
                </a:lnTo>
                <a:lnTo>
                  <a:pt x="245567" y="129654"/>
                </a:lnTo>
                <a:lnTo>
                  <a:pt x="248272" y="158153"/>
                </a:lnTo>
                <a:lnTo>
                  <a:pt x="269938" y="205613"/>
                </a:lnTo>
                <a:lnTo>
                  <a:pt x="312674" y="239763"/>
                </a:lnTo>
                <a:lnTo>
                  <a:pt x="372846" y="257136"/>
                </a:lnTo>
                <a:lnTo>
                  <a:pt x="409244" y="259308"/>
                </a:lnTo>
                <a:lnTo>
                  <a:pt x="445630" y="257136"/>
                </a:lnTo>
                <a:lnTo>
                  <a:pt x="477786" y="250621"/>
                </a:lnTo>
                <a:lnTo>
                  <a:pt x="505714" y="239763"/>
                </a:lnTo>
                <a:lnTo>
                  <a:pt x="529399" y="224574"/>
                </a:lnTo>
                <a:lnTo>
                  <a:pt x="547598" y="206298"/>
                </a:lnTo>
                <a:lnTo>
                  <a:pt x="548284" y="205613"/>
                </a:lnTo>
                <a:lnTo>
                  <a:pt x="561771" y="183464"/>
                </a:lnTo>
                <a:lnTo>
                  <a:pt x="569861" y="158153"/>
                </a:lnTo>
                <a:lnTo>
                  <a:pt x="572566" y="12965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36" name="object 134"/>
          <p:cNvSpPr/>
          <p:nvPr/>
        </p:nvSpPr>
        <p:spPr>
          <a:xfrm>
            <a:off x="901965" y="6212027"/>
            <a:ext cx="868789" cy="235510"/>
          </a:xfrm>
          <a:custGeom>
            <a:avLst/>
            <a:gdLst/>
            <a:ahLst/>
            <a:cxnLst/>
            <a:rect l="l" t="t" r="r" b="b"/>
            <a:pathLst>
              <a:path w="762000" h="259715">
                <a:moveTo>
                  <a:pt x="303161" y="4114"/>
                </a:moveTo>
                <a:lnTo>
                  <a:pt x="0" y="4114"/>
                </a:lnTo>
                <a:lnTo>
                  <a:pt x="0" y="57454"/>
                </a:lnTo>
                <a:lnTo>
                  <a:pt x="119176" y="57454"/>
                </a:lnTo>
                <a:lnTo>
                  <a:pt x="119176" y="255574"/>
                </a:lnTo>
                <a:lnTo>
                  <a:pt x="184353" y="255574"/>
                </a:lnTo>
                <a:lnTo>
                  <a:pt x="184353" y="57454"/>
                </a:lnTo>
                <a:lnTo>
                  <a:pt x="303161" y="57454"/>
                </a:lnTo>
                <a:lnTo>
                  <a:pt x="303161" y="4114"/>
                </a:lnTo>
                <a:close/>
              </a:path>
              <a:path w="762000" h="259715">
                <a:moveTo>
                  <a:pt x="655002" y="129654"/>
                </a:moveTo>
                <a:lnTo>
                  <a:pt x="652310" y="101155"/>
                </a:lnTo>
                <a:lnTo>
                  <a:pt x="644220" y="75831"/>
                </a:lnTo>
                <a:lnTo>
                  <a:pt x="630732" y="53695"/>
                </a:lnTo>
                <a:lnTo>
                  <a:pt x="630034" y="52997"/>
                </a:lnTo>
                <a:lnTo>
                  <a:pt x="611847" y="34734"/>
                </a:lnTo>
                <a:lnTo>
                  <a:pt x="589813" y="20612"/>
                </a:lnTo>
                <a:lnTo>
                  <a:pt x="589813" y="129654"/>
                </a:lnTo>
                <a:lnTo>
                  <a:pt x="588200" y="146011"/>
                </a:lnTo>
                <a:lnTo>
                  <a:pt x="564032" y="185166"/>
                </a:lnTo>
                <a:lnTo>
                  <a:pt x="513664" y="204978"/>
                </a:lnTo>
                <a:lnTo>
                  <a:pt x="491680" y="206298"/>
                </a:lnTo>
                <a:lnTo>
                  <a:pt x="469544" y="204978"/>
                </a:lnTo>
                <a:lnTo>
                  <a:pt x="418973" y="185166"/>
                </a:lnTo>
                <a:lnTo>
                  <a:pt x="394792" y="146011"/>
                </a:lnTo>
                <a:lnTo>
                  <a:pt x="393192" y="129654"/>
                </a:lnTo>
                <a:lnTo>
                  <a:pt x="394792" y="113284"/>
                </a:lnTo>
                <a:lnTo>
                  <a:pt x="418973" y="74129"/>
                </a:lnTo>
                <a:lnTo>
                  <a:pt x="469544" y="54330"/>
                </a:lnTo>
                <a:lnTo>
                  <a:pt x="491680" y="52997"/>
                </a:lnTo>
                <a:lnTo>
                  <a:pt x="513664" y="54330"/>
                </a:lnTo>
                <a:lnTo>
                  <a:pt x="564032" y="74129"/>
                </a:lnTo>
                <a:lnTo>
                  <a:pt x="588200" y="113284"/>
                </a:lnTo>
                <a:lnTo>
                  <a:pt x="589813" y="129654"/>
                </a:lnTo>
                <a:lnTo>
                  <a:pt x="589813" y="20612"/>
                </a:lnTo>
                <a:lnTo>
                  <a:pt x="588149" y="19532"/>
                </a:lnTo>
                <a:lnTo>
                  <a:pt x="560222" y="8686"/>
                </a:lnTo>
                <a:lnTo>
                  <a:pt x="528066" y="2171"/>
                </a:lnTo>
                <a:lnTo>
                  <a:pt x="491680" y="0"/>
                </a:lnTo>
                <a:lnTo>
                  <a:pt x="455282" y="2171"/>
                </a:lnTo>
                <a:lnTo>
                  <a:pt x="395122" y="19532"/>
                </a:lnTo>
                <a:lnTo>
                  <a:pt x="352386" y="53695"/>
                </a:lnTo>
                <a:lnTo>
                  <a:pt x="330708" y="101155"/>
                </a:lnTo>
                <a:lnTo>
                  <a:pt x="328002" y="129654"/>
                </a:lnTo>
                <a:lnTo>
                  <a:pt x="330708" y="158153"/>
                </a:lnTo>
                <a:lnTo>
                  <a:pt x="352386" y="205600"/>
                </a:lnTo>
                <a:lnTo>
                  <a:pt x="395122" y="239763"/>
                </a:lnTo>
                <a:lnTo>
                  <a:pt x="455282" y="257136"/>
                </a:lnTo>
                <a:lnTo>
                  <a:pt x="491680" y="259295"/>
                </a:lnTo>
                <a:lnTo>
                  <a:pt x="528066" y="257136"/>
                </a:lnTo>
                <a:lnTo>
                  <a:pt x="560222" y="250621"/>
                </a:lnTo>
                <a:lnTo>
                  <a:pt x="588149" y="239763"/>
                </a:lnTo>
                <a:lnTo>
                  <a:pt x="611847" y="224561"/>
                </a:lnTo>
                <a:lnTo>
                  <a:pt x="630034" y="206298"/>
                </a:lnTo>
                <a:lnTo>
                  <a:pt x="630732" y="205600"/>
                </a:lnTo>
                <a:lnTo>
                  <a:pt x="644220" y="183464"/>
                </a:lnTo>
                <a:lnTo>
                  <a:pt x="652310" y="158153"/>
                </a:lnTo>
                <a:lnTo>
                  <a:pt x="655002" y="129654"/>
                </a:lnTo>
                <a:close/>
              </a:path>
              <a:path w="762000" h="259715">
                <a:moveTo>
                  <a:pt x="761961" y="153974"/>
                </a:moveTo>
                <a:lnTo>
                  <a:pt x="696772" y="153974"/>
                </a:lnTo>
                <a:lnTo>
                  <a:pt x="696772" y="255574"/>
                </a:lnTo>
                <a:lnTo>
                  <a:pt x="761961" y="255574"/>
                </a:lnTo>
                <a:lnTo>
                  <a:pt x="761961" y="15397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135"/>
          <p:cNvSpPr/>
          <p:nvPr/>
        </p:nvSpPr>
        <p:spPr>
          <a:xfrm>
            <a:off x="1696385" y="6215758"/>
            <a:ext cx="327244" cy="228024"/>
          </a:xfrm>
          <a:custGeom>
            <a:avLst/>
            <a:gdLst/>
            <a:ahLst/>
            <a:cxnLst/>
            <a:rect l="l" t="t" r="r" b="b"/>
            <a:pathLst>
              <a:path w="287019" h="251459">
                <a:moveTo>
                  <a:pt x="286893" y="0"/>
                </a:moveTo>
                <a:lnTo>
                  <a:pt x="221716" y="0"/>
                </a:lnTo>
                <a:lnTo>
                  <a:pt x="221716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16" y="149860"/>
                </a:lnTo>
                <a:lnTo>
                  <a:pt x="221716" y="251460"/>
                </a:lnTo>
                <a:lnTo>
                  <a:pt x="286893" y="251460"/>
                </a:lnTo>
                <a:lnTo>
                  <a:pt x="286893" y="149860"/>
                </a:lnTo>
                <a:lnTo>
                  <a:pt x="286893" y="96520"/>
                </a:lnTo>
                <a:lnTo>
                  <a:pt x="286893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136"/>
          <p:cNvSpPr/>
          <p:nvPr/>
        </p:nvSpPr>
        <p:spPr>
          <a:xfrm>
            <a:off x="2079724" y="6212027"/>
            <a:ext cx="713855" cy="235510"/>
          </a:xfrm>
          <a:custGeom>
            <a:avLst/>
            <a:gdLst/>
            <a:ahLst/>
            <a:cxnLst/>
            <a:rect l="l" t="t" r="r" b="b"/>
            <a:pathLst>
              <a:path w="626110" h="259715">
                <a:moveTo>
                  <a:pt x="315175" y="4292"/>
                </a:moveTo>
                <a:lnTo>
                  <a:pt x="244614" y="4292"/>
                </a:lnTo>
                <a:lnTo>
                  <a:pt x="171564" y="156514"/>
                </a:lnTo>
                <a:lnTo>
                  <a:pt x="72707" y="4292"/>
                </a:lnTo>
                <a:lnTo>
                  <a:pt x="0" y="4292"/>
                </a:lnTo>
                <a:lnTo>
                  <a:pt x="122847" y="181584"/>
                </a:lnTo>
                <a:lnTo>
                  <a:pt x="150431" y="181584"/>
                </a:lnTo>
                <a:lnTo>
                  <a:pt x="150063" y="183019"/>
                </a:lnTo>
                <a:lnTo>
                  <a:pt x="142989" y="192735"/>
                </a:lnTo>
                <a:lnTo>
                  <a:pt x="133235" y="199669"/>
                </a:lnTo>
                <a:lnTo>
                  <a:pt x="120789" y="203835"/>
                </a:lnTo>
                <a:lnTo>
                  <a:pt x="105651" y="205219"/>
                </a:lnTo>
                <a:lnTo>
                  <a:pt x="87388" y="204774"/>
                </a:lnTo>
                <a:lnTo>
                  <a:pt x="68402" y="203428"/>
                </a:lnTo>
                <a:lnTo>
                  <a:pt x="68402" y="254292"/>
                </a:lnTo>
                <a:lnTo>
                  <a:pt x="80848" y="255549"/>
                </a:lnTo>
                <a:lnTo>
                  <a:pt x="92405" y="256438"/>
                </a:lnTo>
                <a:lnTo>
                  <a:pt x="103060" y="256971"/>
                </a:lnTo>
                <a:lnTo>
                  <a:pt x="112826" y="257149"/>
                </a:lnTo>
                <a:lnTo>
                  <a:pt x="125920" y="256616"/>
                </a:lnTo>
                <a:lnTo>
                  <a:pt x="168173" y="243789"/>
                </a:lnTo>
                <a:lnTo>
                  <a:pt x="198577" y="214922"/>
                </a:lnTo>
                <a:lnTo>
                  <a:pt x="221348" y="177647"/>
                </a:lnTo>
                <a:lnTo>
                  <a:pt x="315175" y="4292"/>
                </a:lnTo>
                <a:close/>
              </a:path>
              <a:path w="626110" h="259715">
                <a:moveTo>
                  <a:pt x="625703" y="167614"/>
                </a:moveTo>
                <a:lnTo>
                  <a:pt x="562660" y="164388"/>
                </a:lnTo>
                <a:lnTo>
                  <a:pt x="558825" y="173266"/>
                </a:lnTo>
                <a:lnTo>
                  <a:pt x="553046" y="181267"/>
                </a:lnTo>
                <a:lnTo>
                  <a:pt x="511136" y="203390"/>
                </a:lnTo>
                <a:lnTo>
                  <a:pt x="480288" y="206298"/>
                </a:lnTo>
                <a:lnTo>
                  <a:pt x="458368" y="204990"/>
                </a:lnTo>
                <a:lnTo>
                  <a:pt x="409016" y="185343"/>
                </a:lnTo>
                <a:lnTo>
                  <a:pt x="385851" y="146164"/>
                </a:lnTo>
                <a:lnTo>
                  <a:pt x="384302" y="129654"/>
                </a:lnTo>
                <a:lnTo>
                  <a:pt x="385787" y="113144"/>
                </a:lnTo>
                <a:lnTo>
                  <a:pt x="408127" y="73952"/>
                </a:lnTo>
                <a:lnTo>
                  <a:pt x="455028" y="54317"/>
                </a:lnTo>
                <a:lnTo>
                  <a:pt x="475640" y="52997"/>
                </a:lnTo>
                <a:lnTo>
                  <a:pt x="490829" y="53657"/>
                </a:lnTo>
                <a:lnTo>
                  <a:pt x="529717" y="63385"/>
                </a:lnTo>
                <a:lnTo>
                  <a:pt x="558368" y="90970"/>
                </a:lnTo>
                <a:lnTo>
                  <a:pt x="621042" y="87033"/>
                </a:lnTo>
                <a:lnTo>
                  <a:pt x="605282" y="51079"/>
                </a:lnTo>
                <a:lnTo>
                  <a:pt x="574484" y="23456"/>
                </a:lnTo>
                <a:lnTo>
                  <a:pt x="530606" y="5854"/>
                </a:lnTo>
                <a:lnTo>
                  <a:pt x="475640" y="0"/>
                </a:lnTo>
                <a:lnTo>
                  <a:pt x="440626" y="2159"/>
                </a:lnTo>
                <a:lnTo>
                  <a:pt x="382955" y="19443"/>
                </a:lnTo>
                <a:lnTo>
                  <a:pt x="342290" y="53467"/>
                </a:lnTo>
                <a:lnTo>
                  <a:pt x="321691" y="101003"/>
                </a:lnTo>
                <a:lnTo>
                  <a:pt x="319112" y="129654"/>
                </a:lnTo>
                <a:lnTo>
                  <a:pt x="321754" y="158292"/>
                </a:lnTo>
                <a:lnTo>
                  <a:pt x="342785" y="205841"/>
                </a:lnTo>
                <a:lnTo>
                  <a:pt x="384429" y="239864"/>
                </a:lnTo>
                <a:lnTo>
                  <a:pt x="443966" y="257136"/>
                </a:lnTo>
                <a:lnTo>
                  <a:pt x="480288" y="259295"/>
                </a:lnTo>
                <a:lnTo>
                  <a:pt x="510654" y="257810"/>
                </a:lnTo>
                <a:lnTo>
                  <a:pt x="561238" y="245910"/>
                </a:lnTo>
                <a:lnTo>
                  <a:pt x="598131" y="222313"/>
                </a:lnTo>
                <a:lnTo>
                  <a:pt x="620255" y="188379"/>
                </a:lnTo>
                <a:lnTo>
                  <a:pt x="625703" y="16761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" name="object 137"/>
          <p:cNvGrpSpPr/>
          <p:nvPr/>
        </p:nvGrpSpPr>
        <p:grpSpPr>
          <a:xfrm>
            <a:off x="96814" y="6212028"/>
            <a:ext cx="589399" cy="462082"/>
            <a:chOff x="756726" y="916805"/>
            <a:chExt cx="606425" cy="606425"/>
          </a:xfrm>
        </p:grpSpPr>
        <p:sp>
          <p:nvSpPr>
            <p:cNvPr id="40" name="object 138"/>
            <p:cNvSpPr/>
            <p:nvPr/>
          </p:nvSpPr>
          <p:spPr>
            <a:xfrm>
              <a:off x="756726" y="916805"/>
              <a:ext cx="606425" cy="606425"/>
            </a:xfrm>
            <a:custGeom>
              <a:avLst/>
              <a:gdLst/>
              <a:ahLst/>
              <a:cxnLst/>
              <a:rect l="l" t="t" r="r" b="b"/>
              <a:pathLst>
                <a:path w="606425" h="606425">
                  <a:moveTo>
                    <a:pt x="603335" y="0"/>
                  </a:moveTo>
                  <a:lnTo>
                    <a:pt x="302997" y="0"/>
                  </a:lnTo>
                  <a:lnTo>
                    <a:pt x="254016" y="3984"/>
                  </a:lnTo>
                  <a:lnTo>
                    <a:pt x="207489" y="15514"/>
                  </a:lnTo>
                  <a:lnTo>
                    <a:pt x="164052" y="33952"/>
                  </a:lnTo>
                  <a:lnTo>
                    <a:pt x="124344" y="58662"/>
                  </a:lnTo>
                  <a:lnTo>
                    <a:pt x="89002" y="89005"/>
                  </a:lnTo>
                  <a:lnTo>
                    <a:pt x="58659" y="124346"/>
                  </a:lnTo>
                  <a:lnTo>
                    <a:pt x="33950" y="164053"/>
                  </a:lnTo>
                  <a:lnTo>
                    <a:pt x="15513" y="207490"/>
                  </a:lnTo>
                  <a:lnTo>
                    <a:pt x="3984" y="254017"/>
                  </a:lnTo>
                  <a:lnTo>
                    <a:pt x="22" y="302719"/>
                  </a:lnTo>
                  <a:lnTo>
                    <a:pt x="0" y="603333"/>
                  </a:lnTo>
                  <a:lnTo>
                    <a:pt x="2660" y="605994"/>
                  </a:lnTo>
                  <a:lnTo>
                    <a:pt x="302997" y="605994"/>
                  </a:lnTo>
                  <a:lnTo>
                    <a:pt x="351980" y="602010"/>
                  </a:lnTo>
                  <a:lnTo>
                    <a:pt x="398508" y="590481"/>
                  </a:lnTo>
                  <a:lnTo>
                    <a:pt x="441944" y="572045"/>
                  </a:lnTo>
                  <a:lnTo>
                    <a:pt x="481653" y="547339"/>
                  </a:lnTo>
                  <a:lnTo>
                    <a:pt x="64162" y="546835"/>
                  </a:lnTo>
                  <a:lnTo>
                    <a:pt x="59508" y="544048"/>
                  </a:lnTo>
                  <a:lnTo>
                    <a:pt x="58597" y="540406"/>
                  </a:lnTo>
                  <a:lnTo>
                    <a:pt x="197471" y="308940"/>
                  </a:lnTo>
                  <a:lnTo>
                    <a:pt x="65351" y="308940"/>
                  </a:lnTo>
                  <a:lnTo>
                    <a:pt x="63176" y="308908"/>
                  </a:lnTo>
                  <a:lnTo>
                    <a:pt x="61092" y="307717"/>
                  </a:lnTo>
                  <a:lnTo>
                    <a:pt x="58604" y="302719"/>
                  </a:lnTo>
                  <a:lnTo>
                    <a:pt x="59785" y="299159"/>
                  </a:lnTo>
                  <a:lnTo>
                    <a:pt x="537833" y="60144"/>
                  </a:lnTo>
                  <a:lnTo>
                    <a:pt x="539607" y="59187"/>
                  </a:lnTo>
                  <a:lnTo>
                    <a:pt x="541832" y="59161"/>
                  </a:lnTo>
                  <a:lnTo>
                    <a:pt x="605995" y="59161"/>
                  </a:lnTo>
                  <a:lnTo>
                    <a:pt x="605995" y="2663"/>
                  </a:lnTo>
                  <a:lnTo>
                    <a:pt x="603335" y="0"/>
                  </a:lnTo>
                  <a:close/>
                </a:path>
                <a:path w="606425" h="606425">
                  <a:moveTo>
                    <a:pt x="605995" y="59161"/>
                  </a:moveTo>
                  <a:lnTo>
                    <a:pt x="541832" y="59161"/>
                  </a:lnTo>
                  <a:lnTo>
                    <a:pt x="546487" y="61948"/>
                  </a:lnTo>
                  <a:lnTo>
                    <a:pt x="547397" y="65591"/>
                  </a:lnTo>
                  <a:lnTo>
                    <a:pt x="408524" y="297056"/>
                  </a:lnTo>
                  <a:lnTo>
                    <a:pt x="540641" y="297056"/>
                  </a:lnTo>
                  <a:lnTo>
                    <a:pt x="542815" y="297086"/>
                  </a:lnTo>
                  <a:lnTo>
                    <a:pt x="544903" y="298281"/>
                  </a:lnTo>
                  <a:lnTo>
                    <a:pt x="547391" y="303278"/>
                  </a:lnTo>
                  <a:lnTo>
                    <a:pt x="546210" y="306834"/>
                  </a:lnTo>
                  <a:lnTo>
                    <a:pt x="68162" y="545853"/>
                  </a:lnTo>
                  <a:lnTo>
                    <a:pt x="66387" y="546811"/>
                  </a:lnTo>
                  <a:lnTo>
                    <a:pt x="64162" y="546835"/>
                  </a:lnTo>
                  <a:lnTo>
                    <a:pt x="482240" y="546835"/>
                  </a:lnTo>
                  <a:lnTo>
                    <a:pt x="516996" y="516999"/>
                  </a:lnTo>
                  <a:lnTo>
                    <a:pt x="547336" y="481655"/>
                  </a:lnTo>
                  <a:lnTo>
                    <a:pt x="572044" y="441947"/>
                  </a:lnTo>
                  <a:lnTo>
                    <a:pt x="590481" y="398510"/>
                  </a:lnTo>
                  <a:lnTo>
                    <a:pt x="602010" y="351981"/>
                  </a:lnTo>
                  <a:lnTo>
                    <a:pt x="605972" y="303278"/>
                  </a:lnTo>
                  <a:lnTo>
                    <a:pt x="605995" y="59161"/>
                  </a:lnTo>
                  <a:close/>
                </a:path>
              </a:pathLst>
            </a:custGeom>
            <a:solidFill>
              <a:srgbClr val="F065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139"/>
            <p:cNvSpPr/>
            <p:nvPr/>
          </p:nvSpPr>
          <p:spPr>
            <a:xfrm>
              <a:off x="815324" y="975966"/>
              <a:ext cx="488950" cy="487680"/>
            </a:xfrm>
            <a:custGeom>
              <a:avLst/>
              <a:gdLst/>
              <a:ahLst/>
              <a:cxnLst/>
              <a:rect l="l" t="t" r="r" b="b"/>
              <a:pathLst>
                <a:path w="488950" h="487680">
                  <a:moveTo>
                    <a:pt x="483234" y="0"/>
                  </a:moveTo>
                  <a:lnTo>
                    <a:pt x="481009" y="25"/>
                  </a:lnTo>
                  <a:lnTo>
                    <a:pt x="1187" y="239998"/>
                  </a:lnTo>
                  <a:lnTo>
                    <a:pt x="6" y="243558"/>
                  </a:lnTo>
                  <a:lnTo>
                    <a:pt x="2494" y="248555"/>
                  </a:lnTo>
                  <a:lnTo>
                    <a:pt x="4578" y="249746"/>
                  </a:lnTo>
                  <a:lnTo>
                    <a:pt x="138873" y="249778"/>
                  </a:lnTo>
                  <a:lnTo>
                    <a:pt x="0" y="481244"/>
                  </a:lnTo>
                  <a:lnTo>
                    <a:pt x="910" y="484887"/>
                  </a:lnTo>
                  <a:lnTo>
                    <a:pt x="5565" y="487673"/>
                  </a:lnTo>
                  <a:lnTo>
                    <a:pt x="7790" y="487649"/>
                  </a:lnTo>
                  <a:lnTo>
                    <a:pt x="487612" y="247672"/>
                  </a:lnTo>
                  <a:lnTo>
                    <a:pt x="488793" y="244116"/>
                  </a:lnTo>
                  <a:lnTo>
                    <a:pt x="486305" y="239119"/>
                  </a:lnTo>
                  <a:lnTo>
                    <a:pt x="484217" y="237924"/>
                  </a:lnTo>
                  <a:lnTo>
                    <a:pt x="349926" y="237895"/>
                  </a:lnTo>
                  <a:lnTo>
                    <a:pt x="487122" y="9234"/>
                  </a:lnTo>
                  <a:lnTo>
                    <a:pt x="488800" y="6430"/>
                  </a:lnTo>
                  <a:lnTo>
                    <a:pt x="487889" y="2786"/>
                  </a:lnTo>
                  <a:lnTo>
                    <a:pt x="483234" y="0"/>
                  </a:lnTo>
                  <a:close/>
                </a:path>
              </a:pathLst>
            </a:custGeom>
            <a:solidFill>
              <a:srgbClr val="FFE5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256789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549948" y="0"/>
            <a:ext cx="8640827" cy="6855696"/>
            <a:chOff x="3113600" y="0"/>
            <a:chExt cx="7578725" cy="756030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13600" y="0"/>
              <a:ext cx="7578399" cy="75599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427343" y="1033139"/>
              <a:ext cx="351790" cy="33020"/>
            </a:xfrm>
            <a:custGeom>
              <a:avLst/>
              <a:gdLst/>
              <a:ahLst/>
              <a:cxnLst/>
              <a:rect l="l" t="t" r="r" b="b"/>
              <a:pathLst>
                <a:path w="351790" h="33019">
                  <a:moveTo>
                    <a:pt x="29019" y="711"/>
                  </a:moveTo>
                  <a:lnTo>
                    <a:pt x="127" y="0"/>
                  </a:lnTo>
                  <a:lnTo>
                    <a:pt x="0" y="5080"/>
                  </a:lnTo>
                  <a:lnTo>
                    <a:pt x="11353" y="5359"/>
                  </a:lnTo>
                  <a:lnTo>
                    <a:pt x="10883" y="24168"/>
                  </a:lnTo>
                  <a:lnTo>
                    <a:pt x="17094" y="24320"/>
                  </a:lnTo>
                  <a:lnTo>
                    <a:pt x="17564" y="5511"/>
                  </a:lnTo>
                  <a:lnTo>
                    <a:pt x="28892" y="5791"/>
                  </a:lnTo>
                  <a:lnTo>
                    <a:pt x="28892" y="5511"/>
                  </a:lnTo>
                  <a:lnTo>
                    <a:pt x="29019" y="711"/>
                  </a:lnTo>
                  <a:close/>
                </a:path>
                <a:path w="351790" h="33019">
                  <a:moveTo>
                    <a:pt x="62318" y="10680"/>
                  </a:moveTo>
                  <a:lnTo>
                    <a:pt x="62217" y="9372"/>
                  </a:lnTo>
                  <a:lnTo>
                    <a:pt x="61023" y="6604"/>
                  </a:lnTo>
                  <a:lnTo>
                    <a:pt x="59982" y="5727"/>
                  </a:lnTo>
                  <a:lnTo>
                    <a:pt x="55981" y="2349"/>
                  </a:lnTo>
                  <a:lnTo>
                    <a:pt x="55981" y="15519"/>
                  </a:lnTo>
                  <a:lnTo>
                    <a:pt x="55118" y="17272"/>
                  </a:lnTo>
                  <a:lnTo>
                    <a:pt x="51765" y="19875"/>
                  </a:lnTo>
                  <a:lnTo>
                    <a:pt x="49453" y="20485"/>
                  </a:lnTo>
                  <a:lnTo>
                    <a:pt x="43522" y="20332"/>
                  </a:lnTo>
                  <a:lnTo>
                    <a:pt x="41198" y="19583"/>
                  </a:lnTo>
                  <a:lnTo>
                    <a:pt x="38011" y="16840"/>
                  </a:lnTo>
                  <a:lnTo>
                    <a:pt x="37236" y="15062"/>
                  </a:lnTo>
                  <a:lnTo>
                    <a:pt x="37350" y="10680"/>
                  </a:lnTo>
                  <a:lnTo>
                    <a:pt x="55981" y="15519"/>
                  </a:lnTo>
                  <a:lnTo>
                    <a:pt x="55981" y="2349"/>
                  </a:lnTo>
                  <a:lnTo>
                    <a:pt x="55664" y="2070"/>
                  </a:lnTo>
                  <a:lnTo>
                    <a:pt x="51879" y="876"/>
                  </a:lnTo>
                  <a:lnTo>
                    <a:pt x="42100" y="635"/>
                  </a:lnTo>
                  <a:lnTo>
                    <a:pt x="38239" y="1638"/>
                  </a:lnTo>
                  <a:lnTo>
                    <a:pt x="32626" y="5918"/>
                  </a:lnTo>
                  <a:lnTo>
                    <a:pt x="31178" y="8890"/>
                  </a:lnTo>
                  <a:lnTo>
                    <a:pt x="30988" y="16535"/>
                  </a:lnTo>
                  <a:lnTo>
                    <a:pt x="32308" y="19608"/>
                  </a:lnTo>
                  <a:lnTo>
                    <a:pt x="37680" y="24142"/>
                  </a:lnTo>
                  <a:lnTo>
                    <a:pt x="41478" y="25336"/>
                  </a:lnTo>
                  <a:lnTo>
                    <a:pt x="51257" y="25577"/>
                  </a:lnTo>
                  <a:lnTo>
                    <a:pt x="55105" y="24574"/>
                  </a:lnTo>
                  <a:lnTo>
                    <a:pt x="60452" y="20485"/>
                  </a:lnTo>
                  <a:lnTo>
                    <a:pt x="60706" y="20294"/>
                  </a:lnTo>
                  <a:lnTo>
                    <a:pt x="62153" y="17322"/>
                  </a:lnTo>
                  <a:lnTo>
                    <a:pt x="62318" y="10680"/>
                  </a:lnTo>
                  <a:close/>
                </a:path>
                <a:path w="351790" h="33019">
                  <a:moveTo>
                    <a:pt x="93853" y="2324"/>
                  </a:moveTo>
                  <a:lnTo>
                    <a:pt x="87642" y="2171"/>
                  </a:lnTo>
                  <a:lnTo>
                    <a:pt x="87414" y="11391"/>
                  </a:lnTo>
                  <a:lnTo>
                    <a:pt x="72504" y="11023"/>
                  </a:lnTo>
                  <a:lnTo>
                    <a:pt x="72732" y="1803"/>
                  </a:lnTo>
                  <a:lnTo>
                    <a:pt x="66522" y="1651"/>
                  </a:lnTo>
                  <a:lnTo>
                    <a:pt x="65925" y="25539"/>
                  </a:lnTo>
                  <a:lnTo>
                    <a:pt x="72136" y="25692"/>
                  </a:lnTo>
                  <a:lnTo>
                    <a:pt x="72377" y="16065"/>
                  </a:lnTo>
                  <a:lnTo>
                    <a:pt x="87287" y="16433"/>
                  </a:lnTo>
                  <a:lnTo>
                    <a:pt x="87045" y="26060"/>
                  </a:lnTo>
                  <a:lnTo>
                    <a:pt x="93256" y="26225"/>
                  </a:lnTo>
                  <a:lnTo>
                    <a:pt x="93510" y="16065"/>
                  </a:lnTo>
                  <a:lnTo>
                    <a:pt x="93637" y="11391"/>
                  </a:lnTo>
                  <a:lnTo>
                    <a:pt x="93853" y="2324"/>
                  </a:lnTo>
                  <a:close/>
                </a:path>
                <a:path w="351790" h="33019">
                  <a:moveTo>
                    <a:pt x="128587" y="3200"/>
                  </a:moveTo>
                  <a:lnTo>
                    <a:pt x="121869" y="3022"/>
                  </a:lnTo>
                  <a:lnTo>
                    <a:pt x="114541" y="17360"/>
                  </a:lnTo>
                  <a:lnTo>
                    <a:pt x="105486" y="2616"/>
                  </a:lnTo>
                  <a:lnTo>
                    <a:pt x="98564" y="2451"/>
                  </a:lnTo>
                  <a:lnTo>
                    <a:pt x="109842" y="19634"/>
                  </a:lnTo>
                  <a:lnTo>
                    <a:pt x="112471" y="19697"/>
                  </a:lnTo>
                  <a:lnTo>
                    <a:pt x="112433" y="19837"/>
                  </a:lnTo>
                  <a:lnTo>
                    <a:pt x="111671" y="21221"/>
                  </a:lnTo>
                  <a:lnTo>
                    <a:pt x="110236" y="21894"/>
                  </a:lnTo>
                  <a:lnTo>
                    <a:pt x="107010" y="21818"/>
                  </a:lnTo>
                  <a:lnTo>
                    <a:pt x="105829" y="21729"/>
                  </a:lnTo>
                  <a:lnTo>
                    <a:pt x="104597" y="21577"/>
                  </a:lnTo>
                  <a:lnTo>
                    <a:pt x="104482" y="26428"/>
                  </a:lnTo>
                  <a:lnTo>
                    <a:pt x="106121" y="26657"/>
                  </a:lnTo>
                  <a:lnTo>
                    <a:pt x="107530" y="26771"/>
                  </a:lnTo>
                  <a:lnTo>
                    <a:pt x="110439" y="26847"/>
                  </a:lnTo>
                  <a:lnTo>
                    <a:pt x="111912" y="26619"/>
                  </a:lnTo>
                  <a:lnTo>
                    <a:pt x="120472" y="17360"/>
                  </a:lnTo>
                  <a:lnTo>
                    <a:pt x="128587" y="3200"/>
                  </a:lnTo>
                  <a:close/>
                </a:path>
                <a:path w="351790" h="33019">
                  <a:moveTo>
                    <a:pt x="157797" y="19494"/>
                  </a:moveTo>
                  <a:lnTo>
                    <a:pt x="151790" y="19037"/>
                  </a:lnTo>
                  <a:lnTo>
                    <a:pt x="151396" y="20205"/>
                  </a:lnTo>
                  <a:lnTo>
                    <a:pt x="150520" y="21158"/>
                  </a:lnTo>
                  <a:lnTo>
                    <a:pt x="147764" y="22567"/>
                  </a:lnTo>
                  <a:lnTo>
                    <a:pt x="146011" y="22885"/>
                  </a:lnTo>
                  <a:lnTo>
                    <a:pt x="140881" y="22758"/>
                  </a:lnTo>
                  <a:lnTo>
                    <a:pt x="138633" y="22034"/>
                  </a:lnTo>
                  <a:lnTo>
                    <a:pt x="135572" y="19291"/>
                  </a:lnTo>
                  <a:lnTo>
                    <a:pt x="134823" y="17513"/>
                  </a:lnTo>
                  <a:lnTo>
                    <a:pt x="134937" y="13093"/>
                  </a:lnTo>
                  <a:lnTo>
                    <a:pt x="135737" y="11341"/>
                  </a:lnTo>
                  <a:lnTo>
                    <a:pt x="138823" y="8763"/>
                  </a:lnTo>
                  <a:lnTo>
                    <a:pt x="140982" y="8153"/>
                  </a:lnTo>
                  <a:lnTo>
                    <a:pt x="145770" y="8267"/>
                  </a:lnTo>
                  <a:lnTo>
                    <a:pt x="147472" y="8636"/>
                  </a:lnTo>
                  <a:lnTo>
                    <a:pt x="150304" y="10033"/>
                  </a:lnTo>
                  <a:lnTo>
                    <a:pt x="151193" y="10922"/>
                  </a:lnTo>
                  <a:lnTo>
                    <a:pt x="151561" y="12026"/>
                  </a:lnTo>
                  <a:lnTo>
                    <a:pt x="157543" y="11798"/>
                  </a:lnTo>
                  <a:lnTo>
                    <a:pt x="139179" y="3048"/>
                  </a:lnTo>
                  <a:lnTo>
                    <a:pt x="135496" y="4051"/>
                  </a:lnTo>
                  <a:lnTo>
                    <a:pt x="130149" y="8318"/>
                  </a:lnTo>
                  <a:lnTo>
                    <a:pt x="128765" y="11303"/>
                  </a:lnTo>
                  <a:lnTo>
                    <a:pt x="128701" y="19291"/>
                  </a:lnTo>
                  <a:lnTo>
                    <a:pt x="129832" y="22047"/>
                  </a:lnTo>
                  <a:lnTo>
                    <a:pt x="135077" y="26568"/>
                  </a:lnTo>
                  <a:lnTo>
                    <a:pt x="138823" y="27762"/>
                  </a:lnTo>
                  <a:lnTo>
                    <a:pt x="147789" y="27990"/>
                  </a:lnTo>
                  <a:lnTo>
                    <a:pt x="151028" y="27305"/>
                  </a:lnTo>
                  <a:lnTo>
                    <a:pt x="155803" y="24396"/>
                  </a:lnTo>
                  <a:lnTo>
                    <a:pt x="156845" y="22885"/>
                  </a:lnTo>
                  <a:lnTo>
                    <a:pt x="157264" y="22275"/>
                  </a:lnTo>
                  <a:lnTo>
                    <a:pt x="157797" y="19494"/>
                  </a:lnTo>
                  <a:close/>
                </a:path>
                <a:path w="351790" h="33019">
                  <a:moveTo>
                    <a:pt x="199517" y="13068"/>
                  </a:moveTo>
                  <a:lnTo>
                    <a:pt x="198272" y="10007"/>
                  </a:lnTo>
                  <a:lnTo>
                    <a:pt x="197332" y="9182"/>
                  </a:lnTo>
                  <a:lnTo>
                    <a:pt x="193128" y="5486"/>
                  </a:lnTo>
                  <a:lnTo>
                    <a:pt x="189471" y="4305"/>
                  </a:lnTo>
                  <a:lnTo>
                    <a:pt x="180911" y="4089"/>
                  </a:lnTo>
                  <a:lnTo>
                    <a:pt x="177774" y="4724"/>
                  </a:lnTo>
                  <a:lnTo>
                    <a:pt x="172859" y="7467"/>
                  </a:lnTo>
                  <a:lnTo>
                    <a:pt x="171310" y="9398"/>
                  </a:lnTo>
                  <a:lnTo>
                    <a:pt x="170649" y="11861"/>
                  </a:lnTo>
                  <a:lnTo>
                    <a:pt x="176682" y="12382"/>
                  </a:lnTo>
                  <a:lnTo>
                    <a:pt x="177165" y="11366"/>
                  </a:lnTo>
                  <a:lnTo>
                    <a:pt x="178117" y="10579"/>
                  </a:lnTo>
                  <a:lnTo>
                    <a:pt x="180975" y="9448"/>
                  </a:lnTo>
                  <a:lnTo>
                    <a:pt x="182651" y="9182"/>
                  </a:lnTo>
                  <a:lnTo>
                    <a:pt x="186817" y="9283"/>
                  </a:lnTo>
                  <a:lnTo>
                    <a:pt x="188633" y="9753"/>
                  </a:lnTo>
                  <a:lnTo>
                    <a:pt x="191465" y="11506"/>
                  </a:lnTo>
                  <a:lnTo>
                    <a:pt x="192392" y="12700"/>
                  </a:lnTo>
                  <a:lnTo>
                    <a:pt x="192862" y="14224"/>
                  </a:lnTo>
                  <a:lnTo>
                    <a:pt x="181559" y="13944"/>
                  </a:lnTo>
                  <a:lnTo>
                    <a:pt x="181444" y="18580"/>
                  </a:lnTo>
                  <a:lnTo>
                    <a:pt x="192849" y="18859"/>
                  </a:lnTo>
                  <a:lnTo>
                    <a:pt x="192354" y="20472"/>
                  </a:lnTo>
                  <a:lnTo>
                    <a:pt x="191338" y="21717"/>
                  </a:lnTo>
                  <a:lnTo>
                    <a:pt x="188264" y="23482"/>
                  </a:lnTo>
                  <a:lnTo>
                    <a:pt x="186258" y="23888"/>
                  </a:lnTo>
                  <a:lnTo>
                    <a:pt x="181711" y="23774"/>
                  </a:lnTo>
                  <a:lnTo>
                    <a:pt x="180009" y="23380"/>
                  </a:lnTo>
                  <a:lnTo>
                    <a:pt x="177355" y="21932"/>
                  </a:lnTo>
                  <a:lnTo>
                    <a:pt x="176479" y="21018"/>
                  </a:lnTo>
                  <a:lnTo>
                    <a:pt x="176047" y="19913"/>
                  </a:lnTo>
                  <a:lnTo>
                    <a:pt x="169976" y="20066"/>
                  </a:lnTo>
                  <a:lnTo>
                    <a:pt x="188569" y="29006"/>
                  </a:lnTo>
                  <a:lnTo>
                    <a:pt x="192392" y="28003"/>
                  </a:lnTo>
                  <a:lnTo>
                    <a:pt x="197713" y="23888"/>
                  </a:lnTo>
                  <a:lnTo>
                    <a:pt x="197904" y="23749"/>
                  </a:lnTo>
                  <a:lnTo>
                    <a:pt x="199326" y="20751"/>
                  </a:lnTo>
                  <a:lnTo>
                    <a:pt x="199478" y="14224"/>
                  </a:lnTo>
                  <a:lnTo>
                    <a:pt x="199517" y="13068"/>
                  </a:lnTo>
                  <a:close/>
                </a:path>
                <a:path w="351790" h="33019">
                  <a:moveTo>
                    <a:pt x="232117" y="5765"/>
                  </a:moveTo>
                  <a:lnTo>
                    <a:pt x="225907" y="5613"/>
                  </a:lnTo>
                  <a:lnTo>
                    <a:pt x="225679" y="14833"/>
                  </a:lnTo>
                  <a:lnTo>
                    <a:pt x="210756" y="14465"/>
                  </a:lnTo>
                  <a:lnTo>
                    <a:pt x="210985" y="5245"/>
                  </a:lnTo>
                  <a:lnTo>
                    <a:pt x="204774" y="5092"/>
                  </a:lnTo>
                  <a:lnTo>
                    <a:pt x="204177" y="28981"/>
                  </a:lnTo>
                  <a:lnTo>
                    <a:pt x="210400" y="29133"/>
                  </a:lnTo>
                  <a:lnTo>
                    <a:pt x="210629" y="19507"/>
                  </a:lnTo>
                  <a:lnTo>
                    <a:pt x="225552" y="19888"/>
                  </a:lnTo>
                  <a:lnTo>
                    <a:pt x="225310" y="29502"/>
                  </a:lnTo>
                  <a:lnTo>
                    <a:pt x="231521" y="29667"/>
                  </a:lnTo>
                  <a:lnTo>
                    <a:pt x="231775" y="19507"/>
                  </a:lnTo>
                  <a:lnTo>
                    <a:pt x="231889" y="14833"/>
                  </a:lnTo>
                  <a:lnTo>
                    <a:pt x="232117" y="5765"/>
                  </a:lnTo>
                  <a:close/>
                </a:path>
                <a:path w="351790" h="33019">
                  <a:moveTo>
                    <a:pt x="262013" y="25577"/>
                  </a:moveTo>
                  <a:lnTo>
                    <a:pt x="243827" y="25120"/>
                  </a:lnTo>
                  <a:lnTo>
                    <a:pt x="243954" y="20104"/>
                  </a:lnTo>
                  <a:lnTo>
                    <a:pt x="257708" y="20447"/>
                  </a:lnTo>
                  <a:lnTo>
                    <a:pt x="257708" y="20104"/>
                  </a:lnTo>
                  <a:lnTo>
                    <a:pt x="257822" y="15875"/>
                  </a:lnTo>
                  <a:lnTo>
                    <a:pt x="244068" y="15532"/>
                  </a:lnTo>
                  <a:lnTo>
                    <a:pt x="244182" y="10922"/>
                  </a:lnTo>
                  <a:lnTo>
                    <a:pt x="261683" y="11353"/>
                  </a:lnTo>
                  <a:lnTo>
                    <a:pt x="261696" y="10922"/>
                  </a:lnTo>
                  <a:lnTo>
                    <a:pt x="261810" y="6515"/>
                  </a:lnTo>
                  <a:lnTo>
                    <a:pt x="238086" y="5918"/>
                  </a:lnTo>
                  <a:lnTo>
                    <a:pt x="237490" y="29806"/>
                  </a:lnTo>
                  <a:lnTo>
                    <a:pt x="261899" y="30416"/>
                  </a:lnTo>
                  <a:lnTo>
                    <a:pt x="262013" y="25577"/>
                  </a:lnTo>
                  <a:close/>
                </a:path>
                <a:path w="351790" h="33019">
                  <a:moveTo>
                    <a:pt x="292811" y="13373"/>
                  </a:moveTo>
                  <a:lnTo>
                    <a:pt x="292773" y="12407"/>
                  </a:lnTo>
                  <a:lnTo>
                    <a:pt x="292544" y="11887"/>
                  </a:lnTo>
                  <a:lnTo>
                    <a:pt x="291985" y="10566"/>
                  </a:lnTo>
                  <a:lnTo>
                    <a:pt x="288455" y="7835"/>
                  </a:lnTo>
                  <a:lnTo>
                    <a:pt x="286588" y="7251"/>
                  </a:lnTo>
                  <a:lnTo>
                    <a:pt x="286588" y="14084"/>
                  </a:lnTo>
                  <a:lnTo>
                    <a:pt x="286537" y="15925"/>
                  </a:lnTo>
                  <a:lnTo>
                    <a:pt x="286194" y="16611"/>
                  </a:lnTo>
                  <a:lnTo>
                    <a:pt x="284848" y="17538"/>
                  </a:lnTo>
                  <a:lnTo>
                    <a:pt x="283946" y="17754"/>
                  </a:lnTo>
                  <a:lnTo>
                    <a:pt x="273011" y="17475"/>
                  </a:lnTo>
                  <a:lnTo>
                    <a:pt x="273151" y="11887"/>
                  </a:lnTo>
                  <a:lnTo>
                    <a:pt x="284086" y="12153"/>
                  </a:lnTo>
                  <a:lnTo>
                    <a:pt x="284975" y="12407"/>
                  </a:lnTo>
                  <a:lnTo>
                    <a:pt x="286270" y="13373"/>
                  </a:lnTo>
                  <a:lnTo>
                    <a:pt x="286588" y="14084"/>
                  </a:lnTo>
                  <a:lnTo>
                    <a:pt x="286588" y="7251"/>
                  </a:lnTo>
                  <a:lnTo>
                    <a:pt x="286181" y="7112"/>
                  </a:lnTo>
                  <a:lnTo>
                    <a:pt x="267068" y="6642"/>
                  </a:lnTo>
                  <a:lnTo>
                    <a:pt x="266471" y="30530"/>
                  </a:lnTo>
                  <a:lnTo>
                    <a:pt x="272681" y="30683"/>
                  </a:lnTo>
                  <a:lnTo>
                    <a:pt x="272884" y="22250"/>
                  </a:lnTo>
                  <a:lnTo>
                    <a:pt x="285927" y="22580"/>
                  </a:lnTo>
                  <a:lnTo>
                    <a:pt x="287324" y="22250"/>
                  </a:lnTo>
                  <a:lnTo>
                    <a:pt x="288277" y="22034"/>
                  </a:lnTo>
                  <a:lnTo>
                    <a:pt x="291795" y="19685"/>
                  </a:lnTo>
                  <a:lnTo>
                    <a:pt x="292709" y="17792"/>
                  </a:lnTo>
                  <a:lnTo>
                    <a:pt x="292811" y="13373"/>
                  </a:lnTo>
                  <a:close/>
                </a:path>
                <a:path w="351790" h="33019">
                  <a:moveTo>
                    <a:pt x="319214" y="7937"/>
                  </a:moveTo>
                  <a:lnTo>
                    <a:pt x="297268" y="7391"/>
                  </a:lnTo>
                  <a:lnTo>
                    <a:pt x="296672" y="31280"/>
                  </a:lnTo>
                  <a:lnTo>
                    <a:pt x="302882" y="31445"/>
                  </a:lnTo>
                  <a:lnTo>
                    <a:pt x="303352" y="12636"/>
                  </a:lnTo>
                  <a:lnTo>
                    <a:pt x="319087" y="13030"/>
                  </a:lnTo>
                  <a:lnTo>
                    <a:pt x="319087" y="12636"/>
                  </a:lnTo>
                  <a:lnTo>
                    <a:pt x="319214" y="7937"/>
                  </a:lnTo>
                  <a:close/>
                </a:path>
                <a:path w="351790" h="33019">
                  <a:moveTo>
                    <a:pt x="351624" y="16878"/>
                  </a:moveTo>
                  <a:lnTo>
                    <a:pt x="350304" y="13804"/>
                  </a:lnTo>
                  <a:lnTo>
                    <a:pt x="349262" y="12928"/>
                  </a:lnTo>
                  <a:lnTo>
                    <a:pt x="345262" y="9550"/>
                  </a:lnTo>
                  <a:lnTo>
                    <a:pt x="345262" y="22733"/>
                  </a:lnTo>
                  <a:lnTo>
                    <a:pt x="344398" y="24472"/>
                  </a:lnTo>
                  <a:lnTo>
                    <a:pt x="341058" y="27076"/>
                  </a:lnTo>
                  <a:lnTo>
                    <a:pt x="338747" y="27686"/>
                  </a:lnTo>
                  <a:lnTo>
                    <a:pt x="332803" y="27546"/>
                  </a:lnTo>
                  <a:lnTo>
                    <a:pt x="330492" y="26797"/>
                  </a:lnTo>
                  <a:lnTo>
                    <a:pt x="327304" y="24041"/>
                  </a:lnTo>
                  <a:lnTo>
                    <a:pt x="326529" y="22263"/>
                  </a:lnTo>
                  <a:lnTo>
                    <a:pt x="326631" y="17894"/>
                  </a:lnTo>
                  <a:lnTo>
                    <a:pt x="345262" y="22733"/>
                  </a:lnTo>
                  <a:lnTo>
                    <a:pt x="345262" y="9550"/>
                  </a:lnTo>
                  <a:lnTo>
                    <a:pt x="344957" y="9283"/>
                  </a:lnTo>
                  <a:lnTo>
                    <a:pt x="341160" y="8077"/>
                  </a:lnTo>
                  <a:lnTo>
                    <a:pt x="331381" y="7835"/>
                  </a:lnTo>
                  <a:lnTo>
                    <a:pt x="327533" y="8839"/>
                  </a:lnTo>
                  <a:lnTo>
                    <a:pt x="321919" y="13119"/>
                  </a:lnTo>
                  <a:lnTo>
                    <a:pt x="320471" y="16103"/>
                  </a:lnTo>
                  <a:lnTo>
                    <a:pt x="320281" y="23749"/>
                  </a:lnTo>
                  <a:lnTo>
                    <a:pt x="321589" y="26809"/>
                  </a:lnTo>
                  <a:lnTo>
                    <a:pt x="326974" y="31343"/>
                  </a:lnTo>
                  <a:lnTo>
                    <a:pt x="330771" y="32550"/>
                  </a:lnTo>
                  <a:lnTo>
                    <a:pt x="340550" y="32791"/>
                  </a:lnTo>
                  <a:lnTo>
                    <a:pt x="344398" y="31775"/>
                  </a:lnTo>
                  <a:lnTo>
                    <a:pt x="349745" y="27686"/>
                  </a:lnTo>
                  <a:lnTo>
                    <a:pt x="349986" y="27495"/>
                  </a:lnTo>
                  <a:lnTo>
                    <a:pt x="351434" y="24523"/>
                  </a:lnTo>
                  <a:lnTo>
                    <a:pt x="351624" y="16878"/>
                  </a:lnTo>
                  <a:close/>
                </a:path>
              </a:pathLst>
            </a:custGeom>
            <a:solidFill>
              <a:srgbClr val="524E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428218" y="624546"/>
              <a:ext cx="361315" cy="352425"/>
            </a:xfrm>
            <a:custGeom>
              <a:avLst/>
              <a:gdLst/>
              <a:ahLst/>
              <a:cxnLst/>
              <a:rect l="l" t="t" r="r" b="b"/>
              <a:pathLst>
                <a:path w="361315" h="352425">
                  <a:moveTo>
                    <a:pt x="184730" y="0"/>
                  </a:moveTo>
                  <a:lnTo>
                    <a:pt x="116044" y="12185"/>
                  </a:lnTo>
                  <a:lnTo>
                    <a:pt x="59140" y="48602"/>
                  </a:lnTo>
                  <a:lnTo>
                    <a:pt x="19935" y="103624"/>
                  </a:lnTo>
                  <a:lnTo>
                    <a:pt x="4344" y="171618"/>
                  </a:lnTo>
                  <a:lnTo>
                    <a:pt x="0" y="346078"/>
                  </a:lnTo>
                  <a:lnTo>
                    <a:pt x="1507" y="347662"/>
                  </a:lnTo>
                  <a:lnTo>
                    <a:pt x="175963" y="352007"/>
                  </a:lnTo>
                  <a:lnTo>
                    <a:pt x="211411" y="349295"/>
                  </a:lnTo>
                  <a:lnTo>
                    <a:pt x="244653" y="339822"/>
                  </a:lnTo>
                  <a:lnTo>
                    <a:pt x="274948" y="324291"/>
                  </a:lnTo>
                  <a:lnTo>
                    <a:pt x="287801" y="314204"/>
                  </a:lnTo>
                  <a:lnTo>
                    <a:pt x="39380" y="314204"/>
                  </a:lnTo>
                  <a:lnTo>
                    <a:pt x="38087" y="314185"/>
                  </a:lnTo>
                  <a:lnTo>
                    <a:pt x="35424" y="312501"/>
                  </a:lnTo>
                  <a:lnTo>
                    <a:pt x="34947" y="310374"/>
                  </a:lnTo>
                  <a:lnTo>
                    <a:pt x="118964" y="177929"/>
                  </a:lnTo>
                  <a:lnTo>
                    <a:pt x="42219" y="176018"/>
                  </a:lnTo>
                  <a:lnTo>
                    <a:pt x="40956" y="175967"/>
                  </a:lnTo>
                  <a:lnTo>
                    <a:pt x="39761" y="175243"/>
                  </a:lnTo>
                  <a:lnTo>
                    <a:pt x="38389" y="172305"/>
                  </a:lnTo>
                  <a:lnTo>
                    <a:pt x="39127" y="170253"/>
                  </a:lnTo>
                  <a:lnTo>
                    <a:pt x="320269" y="38332"/>
                  </a:lnTo>
                  <a:lnTo>
                    <a:pt x="321317" y="37802"/>
                  </a:lnTo>
                  <a:lnTo>
                    <a:pt x="359903" y="37802"/>
                  </a:lnTo>
                  <a:lnTo>
                    <a:pt x="360697" y="5928"/>
                  </a:lnTo>
                  <a:lnTo>
                    <a:pt x="359189" y="4344"/>
                  </a:lnTo>
                  <a:lnTo>
                    <a:pt x="184730" y="0"/>
                  </a:lnTo>
                  <a:close/>
                </a:path>
                <a:path w="361315" h="352425">
                  <a:moveTo>
                    <a:pt x="359903" y="37802"/>
                  </a:moveTo>
                  <a:lnTo>
                    <a:pt x="321317" y="37802"/>
                  </a:lnTo>
                  <a:lnTo>
                    <a:pt x="322606" y="37820"/>
                  </a:lnTo>
                  <a:lnTo>
                    <a:pt x="325273" y="39505"/>
                  </a:lnTo>
                  <a:lnTo>
                    <a:pt x="325748" y="41636"/>
                  </a:lnTo>
                  <a:lnTo>
                    <a:pt x="241731" y="174081"/>
                  </a:lnTo>
                  <a:lnTo>
                    <a:pt x="318476" y="175992"/>
                  </a:lnTo>
                  <a:lnTo>
                    <a:pt x="319737" y="176039"/>
                  </a:lnTo>
                  <a:lnTo>
                    <a:pt x="320932" y="176763"/>
                  </a:lnTo>
                  <a:lnTo>
                    <a:pt x="322306" y="179701"/>
                  </a:lnTo>
                  <a:lnTo>
                    <a:pt x="321569" y="181752"/>
                  </a:lnTo>
                  <a:lnTo>
                    <a:pt x="40424" y="313674"/>
                  </a:lnTo>
                  <a:lnTo>
                    <a:pt x="39380" y="314204"/>
                  </a:lnTo>
                  <a:lnTo>
                    <a:pt x="287801" y="314204"/>
                  </a:lnTo>
                  <a:lnTo>
                    <a:pt x="301557" y="303408"/>
                  </a:lnTo>
                  <a:lnTo>
                    <a:pt x="323741" y="277870"/>
                  </a:lnTo>
                  <a:lnTo>
                    <a:pt x="340762" y="248386"/>
                  </a:lnTo>
                  <a:lnTo>
                    <a:pt x="351879" y="215657"/>
                  </a:lnTo>
                  <a:lnTo>
                    <a:pt x="356353" y="180388"/>
                  </a:lnTo>
                  <a:lnTo>
                    <a:pt x="359903" y="37802"/>
                  </a:lnTo>
                  <a:close/>
                </a:path>
              </a:pathLst>
            </a:custGeom>
            <a:solidFill>
              <a:srgbClr val="F065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63165" y="662349"/>
              <a:ext cx="290830" cy="276860"/>
            </a:xfrm>
            <a:custGeom>
              <a:avLst/>
              <a:gdLst/>
              <a:ahLst/>
              <a:cxnLst/>
              <a:rect l="l" t="t" r="r" b="b"/>
              <a:pathLst>
                <a:path w="290829" h="276859">
                  <a:moveTo>
                    <a:pt x="287658" y="17"/>
                  </a:moveTo>
                  <a:lnTo>
                    <a:pt x="286369" y="0"/>
                  </a:lnTo>
                  <a:lnTo>
                    <a:pt x="4179" y="132450"/>
                  </a:lnTo>
                  <a:lnTo>
                    <a:pt x="3441" y="134503"/>
                  </a:lnTo>
                  <a:lnTo>
                    <a:pt x="4813" y="137440"/>
                  </a:lnTo>
                  <a:lnTo>
                    <a:pt x="6008" y="138164"/>
                  </a:lnTo>
                  <a:lnTo>
                    <a:pt x="84016" y="140126"/>
                  </a:lnTo>
                  <a:lnTo>
                    <a:pt x="0" y="272571"/>
                  </a:lnTo>
                  <a:lnTo>
                    <a:pt x="476" y="274698"/>
                  </a:lnTo>
                  <a:lnTo>
                    <a:pt x="3139" y="276382"/>
                  </a:lnTo>
                  <a:lnTo>
                    <a:pt x="4432" y="276401"/>
                  </a:lnTo>
                  <a:lnTo>
                    <a:pt x="286621" y="143949"/>
                  </a:lnTo>
                  <a:lnTo>
                    <a:pt x="287359" y="141898"/>
                  </a:lnTo>
                  <a:lnTo>
                    <a:pt x="285984" y="138960"/>
                  </a:lnTo>
                  <a:lnTo>
                    <a:pt x="284789" y="138236"/>
                  </a:lnTo>
                  <a:lnTo>
                    <a:pt x="206783" y="136278"/>
                  </a:lnTo>
                  <a:lnTo>
                    <a:pt x="289786" y="5436"/>
                  </a:lnTo>
                  <a:lnTo>
                    <a:pt x="290800" y="3834"/>
                  </a:lnTo>
                  <a:lnTo>
                    <a:pt x="290325" y="1703"/>
                  </a:lnTo>
                  <a:lnTo>
                    <a:pt x="287658" y="17"/>
                  </a:lnTo>
                  <a:close/>
                </a:path>
              </a:pathLst>
            </a:custGeom>
            <a:solidFill>
              <a:srgbClr val="FFE5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857037" y="734042"/>
              <a:ext cx="6091555" cy="6092190"/>
            </a:xfrm>
            <a:custGeom>
              <a:avLst/>
              <a:gdLst/>
              <a:ahLst/>
              <a:cxnLst/>
              <a:rect l="l" t="t" r="r" b="b"/>
              <a:pathLst>
                <a:path w="6091555" h="6092190">
                  <a:moveTo>
                    <a:pt x="6081208" y="112079"/>
                  </a:moveTo>
                  <a:lnTo>
                    <a:pt x="4365445" y="2971661"/>
                  </a:lnTo>
                  <a:lnTo>
                    <a:pt x="6017683" y="2971661"/>
                  </a:lnTo>
                  <a:lnTo>
                    <a:pt x="6037682" y="2974614"/>
                  </a:lnTo>
                  <a:lnTo>
                    <a:pt x="6056133" y="2982694"/>
                  </a:lnTo>
                  <a:lnTo>
                    <a:pt x="6071910" y="2995566"/>
                  </a:lnTo>
                  <a:lnTo>
                    <a:pt x="6083883" y="3012895"/>
                  </a:lnTo>
                  <a:lnTo>
                    <a:pt x="6091524" y="3041268"/>
                  </a:lnTo>
                  <a:lnTo>
                    <a:pt x="6087847" y="3069409"/>
                  </a:lnTo>
                  <a:lnTo>
                    <a:pt x="6050745" y="3112157"/>
                  </a:lnTo>
                  <a:lnTo>
                    <a:pt x="108985" y="6083040"/>
                  </a:lnTo>
                  <a:lnTo>
                    <a:pt x="72754" y="6091918"/>
                  </a:lnTo>
                  <a:lnTo>
                    <a:pt x="53890" y="6089204"/>
                  </a:lnTo>
                  <a:lnTo>
                    <a:pt x="35800" y="6081406"/>
                  </a:lnTo>
                  <a:lnTo>
                    <a:pt x="14078" y="6061628"/>
                  </a:lnTo>
                  <a:lnTo>
                    <a:pt x="2051" y="6035917"/>
                  </a:lnTo>
                  <a:lnTo>
                    <a:pt x="528" y="6007558"/>
                  </a:lnTo>
                  <a:lnTo>
                    <a:pt x="10316" y="5979839"/>
                  </a:lnTo>
                  <a:lnTo>
                    <a:pt x="1726080" y="3120257"/>
                  </a:lnTo>
                  <a:lnTo>
                    <a:pt x="73842" y="3120257"/>
                  </a:lnTo>
                  <a:lnTo>
                    <a:pt x="35391" y="3109224"/>
                  </a:lnTo>
                  <a:lnTo>
                    <a:pt x="7640" y="3079023"/>
                  </a:lnTo>
                  <a:lnTo>
                    <a:pt x="0" y="3050651"/>
                  </a:lnTo>
                  <a:lnTo>
                    <a:pt x="3676" y="3022509"/>
                  </a:lnTo>
                  <a:lnTo>
                    <a:pt x="40779" y="2979761"/>
                  </a:lnTo>
                  <a:lnTo>
                    <a:pt x="5982540" y="8878"/>
                  </a:lnTo>
                  <a:lnTo>
                    <a:pt x="6018769" y="0"/>
                  </a:lnTo>
                  <a:lnTo>
                    <a:pt x="6037633" y="2714"/>
                  </a:lnTo>
                  <a:lnTo>
                    <a:pt x="6055723" y="10512"/>
                  </a:lnTo>
                  <a:lnTo>
                    <a:pt x="6077446" y="30290"/>
                  </a:lnTo>
                  <a:lnTo>
                    <a:pt x="6089474" y="56001"/>
                  </a:lnTo>
                  <a:lnTo>
                    <a:pt x="6090997" y="84360"/>
                  </a:lnTo>
                  <a:lnTo>
                    <a:pt x="6081208" y="112079"/>
                  </a:lnTo>
                  <a:close/>
                </a:path>
              </a:pathLst>
            </a:custGeom>
            <a:ln w="27000">
              <a:solidFill>
                <a:srgbClr val="FFE5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270390" y="2857951"/>
            <a:ext cx="128146" cy="333975"/>
          </a:xfrm>
          <a:custGeom>
            <a:avLst/>
            <a:gdLst/>
            <a:ahLst/>
            <a:cxnLst/>
            <a:rect l="l" t="t" r="r" b="b"/>
            <a:pathLst>
              <a:path w="112394" h="368300">
                <a:moveTo>
                  <a:pt x="0" y="368300"/>
                </a:moveTo>
                <a:lnTo>
                  <a:pt x="111873" y="368300"/>
                </a:lnTo>
                <a:lnTo>
                  <a:pt x="111873" y="0"/>
                </a:lnTo>
                <a:lnTo>
                  <a:pt x="0" y="0"/>
                </a:lnTo>
                <a:lnTo>
                  <a:pt x="0" y="368300"/>
                </a:lnTo>
                <a:close/>
              </a:path>
            </a:pathLst>
          </a:custGeom>
          <a:solidFill>
            <a:srgbClr val="F065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0380" y="2777336"/>
            <a:ext cx="463354" cy="414589"/>
          </a:xfrm>
          <a:custGeom>
            <a:avLst/>
            <a:gdLst/>
            <a:ahLst/>
            <a:cxnLst/>
            <a:rect l="l" t="t" r="r" b="b"/>
            <a:pathLst>
              <a:path w="406400" h="457200">
                <a:moveTo>
                  <a:pt x="405955" y="0"/>
                </a:moveTo>
                <a:lnTo>
                  <a:pt x="0" y="0"/>
                </a:lnTo>
                <a:lnTo>
                  <a:pt x="0" y="88900"/>
                </a:lnTo>
                <a:lnTo>
                  <a:pt x="294716" y="88900"/>
                </a:lnTo>
                <a:lnTo>
                  <a:pt x="294716" y="457200"/>
                </a:lnTo>
                <a:lnTo>
                  <a:pt x="405955" y="457200"/>
                </a:lnTo>
                <a:lnTo>
                  <a:pt x="405955" y="88900"/>
                </a:lnTo>
                <a:lnTo>
                  <a:pt x="405955" y="0"/>
                </a:lnTo>
                <a:close/>
              </a:path>
            </a:pathLst>
          </a:custGeom>
          <a:solidFill>
            <a:srgbClr val="F065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48393" y="2866763"/>
            <a:ext cx="395299" cy="442805"/>
          </a:xfrm>
          <a:custGeom>
            <a:avLst/>
            <a:gdLst/>
            <a:ahLst/>
            <a:cxnLst/>
            <a:rect l="l" t="t" r="r" b="b"/>
            <a:pathLst>
              <a:path w="346710" h="488314">
                <a:moveTo>
                  <a:pt x="101646" y="11504"/>
                </a:moveTo>
                <a:lnTo>
                  <a:pt x="0" y="11504"/>
                </a:lnTo>
                <a:lnTo>
                  <a:pt x="0" y="487777"/>
                </a:lnTo>
                <a:lnTo>
                  <a:pt x="96533" y="487777"/>
                </a:lnTo>
                <a:lnTo>
                  <a:pt x="96533" y="326036"/>
                </a:lnTo>
                <a:lnTo>
                  <a:pt x="295955" y="326036"/>
                </a:lnTo>
                <a:lnTo>
                  <a:pt x="303023" y="319006"/>
                </a:lnTo>
                <a:lnTo>
                  <a:pt x="322043" y="290716"/>
                </a:lnTo>
                <a:lnTo>
                  <a:pt x="323613" y="287041"/>
                </a:lnTo>
                <a:lnTo>
                  <a:pt x="171969" y="287041"/>
                </a:lnTo>
                <a:lnTo>
                  <a:pt x="156447" y="285443"/>
                </a:lnTo>
                <a:lnTo>
                  <a:pt x="119228" y="261467"/>
                </a:lnTo>
                <a:lnTo>
                  <a:pt x="100349" y="214120"/>
                </a:lnTo>
                <a:lnTo>
                  <a:pt x="99090" y="194341"/>
                </a:lnTo>
                <a:lnTo>
                  <a:pt x="99090" y="177083"/>
                </a:lnTo>
                <a:lnTo>
                  <a:pt x="103885" y="138245"/>
                </a:lnTo>
                <a:lnTo>
                  <a:pt x="128736" y="97768"/>
                </a:lnTo>
                <a:lnTo>
                  <a:pt x="170690" y="83746"/>
                </a:lnTo>
                <a:lnTo>
                  <a:pt x="324191" y="83746"/>
                </a:lnTo>
                <a:lnTo>
                  <a:pt x="322763" y="80348"/>
                </a:lnTo>
                <a:lnTo>
                  <a:pt x="304304" y="52419"/>
                </a:lnTo>
                <a:lnTo>
                  <a:pt x="300617" y="48585"/>
                </a:lnTo>
                <a:lnTo>
                  <a:pt x="101646" y="48585"/>
                </a:lnTo>
                <a:lnTo>
                  <a:pt x="101646" y="11504"/>
                </a:lnTo>
                <a:close/>
              </a:path>
              <a:path w="346710" h="488314">
                <a:moveTo>
                  <a:pt x="295955" y="326036"/>
                </a:moveTo>
                <a:lnTo>
                  <a:pt x="96533" y="326036"/>
                </a:lnTo>
                <a:lnTo>
                  <a:pt x="114434" y="345893"/>
                </a:lnTo>
                <a:lnTo>
                  <a:pt x="136170" y="360077"/>
                </a:lnTo>
                <a:lnTo>
                  <a:pt x="161742" y="368588"/>
                </a:lnTo>
                <a:lnTo>
                  <a:pt x="191150" y="371425"/>
                </a:lnTo>
                <a:lnTo>
                  <a:pt x="224033" y="368149"/>
                </a:lnTo>
                <a:lnTo>
                  <a:pt x="253639" y="358320"/>
                </a:lnTo>
                <a:lnTo>
                  <a:pt x="279969" y="341939"/>
                </a:lnTo>
                <a:lnTo>
                  <a:pt x="295955" y="326036"/>
                </a:lnTo>
                <a:close/>
              </a:path>
              <a:path w="346710" h="488314">
                <a:moveTo>
                  <a:pt x="324191" y="83746"/>
                </a:moveTo>
                <a:lnTo>
                  <a:pt x="170690" y="83746"/>
                </a:lnTo>
                <a:lnTo>
                  <a:pt x="186134" y="85344"/>
                </a:lnTo>
                <a:lnTo>
                  <a:pt x="199859" y="90139"/>
                </a:lnTo>
                <a:lnTo>
                  <a:pt x="230405" y="123541"/>
                </a:lnTo>
                <a:lnTo>
                  <a:pt x="239834" y="160619"/>
                </a:lnTo>
                <a:lnTo>
                  <a:pt x="241012" y="183473"/>
                </a:lnTo>
                <a:lnTo>
                  <a:pt x="239954" y="205929"/>
                </a:lnTo>
                <a:lnTo>
                  <a:pt x="231483" y="243648"/>
                </a:lnTo>
                <a:lnTo>
                  <a:pt x="202576" y="280008"/>
                </a:lnTo>
                <a:lnTo>
                  <a:pt x="171969" y="287041"/>
                </a:lnTo>
                <a:lnTo>
                  <a:pt x="323613" y="287041"/>
                </a:lnTo>
                <a:lnTo>
                  <a:pt x="335629" y="258911"/>
                </a:lnTo>
                <a:lnTo>
                  <a:pt x="343779" y="223591"/>
                </a:lnTo>
                <a:lnTo>
                  <a:pt x="346496" y="184755"/>
                </a:lnTo>
                <a:lnTo>
                  <a:pt x="343859" y="146516"/>
                </a:lnTo>
                <a:lnTo>
                  <a:pt x="335948" y="111714"/>
                </a:lnTo>
                <a:lnTo>
                  <a:pt x="324191" y="83746"/>
                </a:lnTo>
                <a:close/>
              </a:path>
              <a:path w="346710" h="488314">
                <a:moveTo>
                  <a:pt x="196902" y="0"/>
                </a:moveTo>
                <a:lnTo>
                  <a:pt x="166016" y="3036"/>
                </a:lnTo>
                <a:lnTo>
                  <a:pt x="139846" y="12145"/>
                </a:lnTo>
                <a:lnTo>
                  <a:pt x="118389" y="27328"/>
                </a:lnTo>
                <a:lnTo>
                  <a:pt x="101646" y="48585"/>
                </a:lnTo>
                <a:lnTo>
                  <a:pt x="300617" y="48585"/>
                </a:lnTo>
                <a:lnTo>
                  <a:pt x="282248" y="29486"/>
                </a:lnTo>
                <a:lnTo>
                  <a:pt x="256995" y="13105"/>
                </a:lnTo>
                <a:lnTo>
                  <a:pt x="228546" y="3276"/>
                </a:lnTo>
                <a:lnTo>
                  <a:pt x="196902" y="0"/>
                </a:lnTo>
                <a:close/>
              </a:path>
            </a:pathLst>
          </a:custGeom>
          <a:solidFill>
            <a:srgbClr val="F065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295198" y="2866764"/>
            <a:ext cx="396747" cy="335702"/>
          </a:xfrm>
          <a:custGeom>
            <a:avLst/>
            <a:gdLst/>
            <a:ahLst/>
            <a:cxnLst/>
            <a:rect l="l" t="t" r="r" b="b"/>
            <a:pathLst>
              <a:path w="347980" h="370205">
                <a:moveTo>
                  <a:pt x="182200" y="0"/>
                </a:moveTo>
                <a:lnTo>
                  <a:pt x="141445" y="3356"/>
                </a:lnTo>
                <a:lnTo>
                  <a:pt x="74319" y="30204"/>
                </a:lnTo>
                <a:lnTo>
                  <a:pt x="26971" y="81706"/>
                </a:lnTo>
                <a:lnTo>
                  <a:pt x="2996" y="148514"/>
                </a:lnTo>
                <a:lnTo>
                  <a:pt x="0" y="187311"/>
                </a:lnTo>
                <a:lnTo>
                  <a:pt x="3036" y="226266"/>
                </a:lnTo>
                <a:lnTo>
                  <a:pt x="27330" y="292434"/>
                </a:lnTo>
                <a:lnTo>
                  <a:pt x="75198" y="341739"/>
                </a:lnTo>
                <a:lnTo>
                  <a:pt x="142323" y="366991"/>
                </a:lnTo>
                <a:lnTo>
                  <a:pt x="182836" y="370147"/>
                </a:lnTo>
                <a:lnTo>
                  <a:pt x="236298" y="364394"/>
                </a:lnTo>
                <a:lnTo>
                  <a:pt x="281608" y="347133"/>
                </a:lnTo>
                <a:lnTo>
                  <a:pt x="318767" y="318365"/>
                </a:lnTo>
                <a:lnTo>
                  <a:pt x="342250" y="285760"/>
                </a:lnTo>
                <a:lnTo>
                  <a:pt x="184755" y="285760"/>
                </a:lnTo>
                <a:lnTo>
                  <a:pt x="155228" y="281525"/>
                </a:lnTo>
                <a:lnTo>
                  <a:pt x="132494" y="268820"/>
                </a:lnTo>
                <a:lnTo>
                  <a:pt x="116552" y="247644"/>
                </a:lnTo>
                <a:lnTo>
                  <a:pt x="107402" y="217998"/>
                </a:lnTo>
                <a:lnTo>
                  <a:pt x="344577" y="217998"/>
                </a:lnTo>
                <a:lnTo>
                  <a:pt x="345697" y="208568"/>
                </a:lnTo>
                <a:lnTo>
                  <a:pt x="346497" y="198819"/>
                </a:lnTo>
                <a:lnTo>
                  <a:pt x="346977" y="188750"/>
                </a:lnTo>
                <a:lnTo>
                  <a:pt x="347137" y="178361"/>
                </a:lnTo>
                <a:lnTo>
                  <a:pt x="346618" y="161939"/>
                </a:lnTo>
                <a:lnTo>
                  <a:pt x="345059" y="145916"/>
                </a:lnTo>
                <a:lnTo>
                  <a:pt x="343651" y="137447"/>
                </a:lnTo>
                <a:lnTo>
                  <a:pt x="107402" y="137447"/>
                </a:lnTo>
                <a:lnTo>
                  <a:pt x="111077" y="124820"/>
                </a:lnTo>
                <a:lnTo>
                  <a:pt x="141444" y="90377"/>
                </a:lnTo>
                <a:lnTo>
                  <a:pt x="176447" y="82468"/>
                </a:lnTo>
                <a:lnTo>
                  <a:pt x="326406" y="82468"/>
                </a:lnTo>
                <a:lnTo>
                  <a:pt x="320964" y="71799"/>
                </a:lnTo>
                <a:lnTo>
                  <a:pt x="290800" y="34120"/>
                </a:lnTo>
                <a:lnTo>
                  <a:pt x="243631" y="8808"/>
                </a:lnTo>
                <a:lnTo>
                  <a:pt x="204155" y="978"/>
                </a:lnTo>
                <a:lnTo>
                  <a:pt x="182200" y="0"/>
                </a:lnTo>
                <a:close/>
              </a:path>
              <a:path w="347980" h="370205">
                <a:moveTo>
                  <a:pt x="261472" y="241012"/>
                </a:moveTo>
                <a:lnTo>
                  <a:pt x="246609" y="260590"/>
                </a:lnTo>
                <a:lnTo>
                  <a:pt x="228867" y="274573"/>
                </a:lnTo>
                <a:lnTo>
                  <a:pt x="208249" y="282963"/>
                </a:lnTo>
                <a:lnTo>
                  <a:pt x="184755" y="285760"/>
                </a:lnTo>
                <a:lnTo>
                  <a:pt x="342250" y="285760"/>
                </a:lnTo>
                <a:lnTo>
                  <a:pt x="347775" y="278089"/>
                </a:lnTo>
                <a:lnTo>
                  <a:pt x="261472" y="241012"/>
                </a:lnTo>
                <a:close/>
              </a:path>
              <a:path w="347980" h="370205">
                <a:moveTo>
                  <a:pt x="326406" y="82468"/>
                </a:moveTo>
                <a:lnTo>
                  <a:pt x="176447" y="82468"/>
                </a:lnTo>
                <a:lnTo>
                  <a:pt x="189312" y="83407"/>
                </a:lnTo>
                <a:lnTo>
                  <a:pt x="201060" y="86224"/>
                </a:lnTo>
                <a:lnTo>
                  <a:pt x="235740" y="114990"/>
                </a:lnTo>
                <a:lnTo>
                  <a:pt x="243573" y="137447"/>
                </a:lnTo>
                <a:lnTo>
                  <a:pt x="343651" y="137447"/>
                </a:lnTo>
                <a:lnTo>
                  <a:pt x="342461" y="130292"/>
                </a:lnTo>
                <a:lnTo>
                  <a:pt x="338800" y="114990"/>
                </a:lnTo>
                <a:lnTo>
                  <a:pt x="334070" y="100246"/>
                </a:lnTo>
                <a:lnTo>
                  <a:pt x="328117" y="85823"/>
                </a:lnTo>
                <a:lnTo>
                  <a:pt x="326406" y="82468"/>
                </a:lnTo>
                <a:close/>
              </a:path>
            </a:pathLst>
          </a:custGeom>
          <a:solidFill>
            <a:srgbClr val="F065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773347" y="2877196"/>
            <a:ext cx="448874" cy="314397"/>
          </a:xfrm>
          <a:custGeom>
            <a:avLst/>
            <a:gdLst/>
            <a:ahLst/>
            <a:cxnLst/>
            <a:rect l="l" t="t" r="r" b="b"/>
            <a:pathLst>
              <a:path w="393700" h="346710">
                <a:moveTo>
                  <a:pt x="393162" y="0"/>
                </a:moveTo>
                <a:lnTo>
                  <a:pt x="182836" y="0"/>
                </a:lnTo>
                <a:lnTo>
                  <a:pt x="115710" y="264027"/>
                </a:lnTo>
                <a:lnTo>
                  <a:pt x="103564" y="264027"/>
                </a:lnTo>
                <a:lnTo>
                  <a:pt x="103564" y="0"/>
                </a:lnTo>
                <a:lnTo>
                  <a:pt x="0" y="0"/>
                </a:lnTo>
                <a:lnTo>
                  <a:pt x="0" y="346496"/>
                </a:lnTo>
                <a:lnTo>
                  <a:pt x="180917" y="346496"/>
                </a:lnTo>
                <a:lnTo>
                  <a:pt x="250602" y="81191"/>
                </a:lnTo>
                <a:lnTo>
                  <a:pt x="290239" y="81191"/>
                </a:lnTo>
                <a:lnTo>
                  <a:pt x="290239" y="346496"/>
                </a:lnTo>
                <a:lnTo>
                  <a:pt x="393162" y="346496"/>
                </a:lnTo>
                <a:lnTo>
                  <a:pt x="393162" y="0"/>
                </a:lnTo>
                <a:close/>
              </a:path>
            </a:pathLst>
          </a:custGeom>
          <a:solidFill>
            <a:srgbClr val="F065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329483" y="2877196"/>
            <a:ext cx="556025" cy="314397"/>
          </a:xfrm>
          <a:custGeom>
            <a:avLst/>
            <a:gdLst/>
            <a:ahLst/>
            <a:cxnLst/>
            <a:rect l="l" t="t" r="r" b="b"/>
            <a:pathLst>
              <a:path w="487680" h="346710">
                <a:moveTo>
                  <a:pt x="487141" y="0"/>
                </a:moveTo>
                <a:lnTo>
                  <a:pt x="295992" y="0"/>
                </a:lnTo>
                <a:lnTo>
                  <a:pt x="253800" y="259552"/>
                </a:lnTo>
                <a:lnTo>
                  <a:pt x="237178" y="259552"/>
                </a:lnTo>
                <a:lnTo>
                  <a:pt x="190508" y="0"/>
                </a:lnTo>
                <a:lnTo>
                  <a:pt x="0" y="0"/>
                </a:lnTo>
                <a:lnTo>
                  <a:pt x="0" y="346496"/>
                </a:lnTo>
                <a:lnTo>
                  <a:pt x="102928" y="346496"/>
                </a:lnTo>
                <a:lnTo>
                  <a:pt x="102928" y="86306"/>
                </a:lnTo>
                <a:lnTo>
                  <a:pt x="113155" y="86306"/>
                </a:lnTo>
                <a:lnTo>
                  <a:pt x="166856" y="346496"/>
                </a:lnTo>
                <a:lnTo>
                  <a:pt x="326038" y="346496"/>
                </a:lnTo>
                <a:lnTo>
                  <a:pt x="375264" y="86306"/>
                </a:lnTo>
                <a:lnTo>
                  <a:pt x="384214" y="86306"/>
                </a:lnTo>
                <a:lnTo>
                  <a:pt x="384214" y="346496"/>
                </a:lnTo>
                <a:lnTo>
                  <a:pt x="487141" y="346496"/>
                </a:lnTo>
                <a:lnTo>
                  <a:pt x="487141" y="0"/>
                </a:lnTo>
                <a:close/>
              </a:path>
            </a:pathLst>
          </a:custGeom>
          <a:solidFill>
            <a:srgbClr val="F065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940287" y="2877196"/>
            <a:ext cx="419914" cy="432439"/>
          </a:xfrm>
          <a:custGeom>
            <a:avLst/>
            <a:gdLst/>
            <a:ahLst/>
            <a:cxnLst/>
            <a:rect l="l" t="t" r="r" b="b"/>
            <a:pathLst>
              <a:path w="368300" h="476885">
                <a:moveTo>
                  <a:pt x="368233" y="0"/>
                </a:moveTo>
                <a:lnTo>
                  <a:pt x="259553" y="0"/>
                </a:lnTo>
                <a:lnTo>
                  <a:pt x="184115" y="207770"/>
                </a:lnTo>
                <a:lnTo>
                  <a:pt x="111236" y="0"/>
                </a:lnTo>
                <a:lnTo>
                  <a:pt x="0" y="0"/>
                </a:lnTo>
                <a:lnTo>
                  <a:pt x="134251" y="329234"/>
                </a:lnTo>
                <a:lnTo>
                  <a:pt x="134251" y="400197"/>
                </a:lnTo>
                <a:lnTo>
                  <a:pt x="49864" y="400197"/>
                </a:lnTo>
                <a:lnTo>
                  <a:pt x="49864" y="476272"/>
                </a:lnTo>
                <a:lnTo>
                  <a:pt x="318366" y="476272"/>
                </a:lnTo>
                <a:lnTo>
                  <a:pt x="318366" y="400197"/>
                </a:lnTo>
                <a:lnTo>
                  <a:pt x="237178" y="400197"/>
                </a:lnTo>
                <a:lnTo>
                  <a:pt x="237178" y="329234"/>
                </a:lnTo>
                <a:lnTo>
                  <a:pt x="368233" y="0"/>
                </a:lnTo>
                <a:close/>
              </a:path>
            </a:pathLst>
          </a:custGeom>
          <a:solidFill>
            <a:srgbClr val="F065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416249" y="2866772"/>
            <a:ext cx="996211" cy="388678"/>
          </a:xfrm>
          <a:custGeom>
            <a:avLst/>
            <a:gdLst/>
            <a:ahLst/>
            <a:cxnLst/>
            <a:rect l="l" t="t" r="r" b="b"/>
            <a:pathLst>
              <a:path w="873760" h="428625">
                <a:moveTo>
                  <a:pt x="482663" y="273481"/>
                </a:moveTo>
                <a:lnTo>
                  <a:pt x="435356" y="273481"/>
                </a:lnTo>
                <a:lnTo>
                  <a:pt x="435356" y="11861"/>
                </a:lnTo>
                <a:lnTo>
                  <a:pt x="334987" y="11861"/>
                </a:lnTo>
                <a:lnTo>
                  <a:pt x="334987" y="273481"/>
                </a:lnTo>
                <a:lnTo>
                  <a:pt x="269773" y="273481"/>
                </a:lnTo>
                <a:lnTo>
                  <a:pt x="269773" y="11861"/>
                </a:lnTo>
                <a:lnTo>
                  <a:pt x="172605" y="11861"/>
                </a:lnTo>
                <a:lnTo>
                  <a:pt x="172605" y="273481"/>
                </a:lnTo>
                <a:lnTo>
                  <a:pt x="101003" y="273481"/>
                </a:lnTo>
                <a:lnTo>
                  <a:pt x="101003" y="11861"/>
                </a:lnTo>
                <a:lnTo>
                  <a:pt x="0" y="11861"/>
                </a:lnTo>
                <a:lnTo>
                  <a:pt x="0" y="273481"/>
                </a:lnTo>
                <a:lnTo>
                  <a:pt x="0" y="358571"/>
                </a:lnTo>
                <a:lnTo>
                  <a:pt x="393153" y="358571"/>
                </a:lnTo>
                <a:lnTo>
                  <a:pt x="393153" y="428421"/>
                </a:lnTo>
                <a:lnTo>
                  <a:pt x="482663" y="428421"/>
                </a:lnTo>
                <a:lnTo>
                  <a:pt x="482663" y="358571"/>
                </a:lnTo>
                <a:lnTo>
                  <a:pt x="482663" y="273481"/>
                </a:lnTo>
                <a:close/>
              </a:path>
              <a:path w="873760" h="428625">
                <a:moveTo>
                  <a:pt x="873264" y="278079"/>
                </a:moveTo>
                <a:lnTo>
                  <a:pt x="786968" y="241007"/>
                </a:lnTo>
                <a:lnTo>
                  <a:pt x="772096" y="260591"/>
                </a:lnTo>
                <a:lnTo>
                  <a:pt x="754354" y="274574"/>
                </a:lnTo>
                <a:lnTo>
                  <a:pt x="733742" y="282956"/>
                </a:lnTo>
                <a:lnTo>
                  <a:pt x="710247" y="285750"/>
                </a:lnTo>
                <a:lnTo>
                  <a:pt x="680720" y="281520"/>
                </a:lnTo>
                <a:lnTo>
                  <a:pt x="657987" y="268820"/>
                </a:lnTo>
                <a:lnTo>
                  <a:pt x="642048" y="247637"/>
                </a:lnTo>
                <a:lnTo>
                  <a:pt x="632891" y="217995"/>
                </a:lnTo>
                <a:lnTo>
                  <a:pt x="870064" y="217995"/>
                </a:lnTo>
                <a:lnTo>
                  <a:pt x="871194" y="208559"/>
                </a:lnTo>
                <a:lnTo>
                  <a:pt x="871994" y="198818"/>
                </a:lnTo>
                <a:lnTo>
                  <a:pt x="872464" y="188747"/>
                </a:lnTo>
                <a:lnTo>
                  <a:pt x="872629" y="178358"/>
                </a:lnTo>
                <a:lnTo>
                  <a:pt x="872109" y="161937"/>
                </a:lnTo>
                <a:lnTo>
                  <a:pt x="870546" y="145910"/>
                </a:lnTo>
                <a:lnTo>
                  <a:pt x="869137" y="137439"/>
                </a:lnTo>
                <a:lnTo>
                  <a:pt x="867956" y="130289"/>
                </a:lnTo>
                <a:lnTo>
                  <a:pt x="853605" y="85813"/>
                </a:lnTo>
                <a:lnTo>
                  <a:pt x="828179" y="45440"/>
                </a:lnTo>
                <a:lnTo>
                  <a:pt x="786638" y="15659"/>
                </a:lnTo>
                <a:lnTo>
                  <a:pt x="769061" y="8788"/>
                </a:lnTo>
                <a:lnTo>
                  <a:pt x="769061" y="137439"/>
                </a:lnTo>
                <a:lnTo>
                  <a:pt x="632891" y="137439"/>
                </a:lnTo>
                <a:lnTo>
                  <a:pt x="657186" y="96520"/>
                </a:lnTo>
                <a:lnTo>
                  <a:pt x="701941" y="82461"/>
                </a:lnTo>
                <a:lnTo>
                  <a:pt x="714806" y="83400"/>
                </a:lnTo>
                <a:lnTo>
                  <a:pt x="754799" y="105613"/>
                </a:lnTo>
                <a:lnTo>
                  <a:pt x="769061" y="137439"/>
                </a:lnTo>
                <a:lnTo>
                  <a:pt x="769061" y="8788"/>
                </a:lnTo>
                <a:lnTo>
                  <a:pt x="750125" y="3911"/>
                </a:lnTo>
                <a:lnTo>
                  <a:pt x="729640" y="977"/>
                </a:lnTo>
                <a:lnTo>
                  <a:pt x="707694" y="0"/>
                </a:lnTo>
                <a:lnTo>
                  <a:pt x="666940" y="3352"/>
                </a:lnTo>
                <a:lnTo>
                  <a:pt x="599808" y="30200"/>
                </a:lnTo>
                <a:lnTo>
                  <a:pt x="552462" y="81699"/>
                </a:lnTo>
                <a:lnTo>
                  <a:pt x="528485" y="148513"/>
                </a:lnTo>
                <a:lnTo>
                  <a:pt x="525487" y="187312"/>
                </a:lnTo>
                <a:lnTo>
                  <a:pt x="528523" y="226263"/>
                </a:lnTo>
                <a:lnTo>
                  <a:pt x="552818" y="292430"/>
                </a:lnTo>
                <a:lnTo>
                  <a:pt x="600684" y="341731"/>
                </a:lnTo>
                <a:lnTo>
                  <a:pt x="667816" y="366991"/>
                </a:lnTo>
                <a:lnTo>
                  <a:pt x="708329" y="370141"/>
                </a:lnTo>
                <a:lnTo>
                  <a:pt x="761784" y="364388"/>
                </a:lnTo>
                <a:lnTo>
                  <a:pt x="807097" y="347129"/>
                </a:lnTo>
                <a:lnTo>
                  <a:pt x="844257" y="318363"/>
                </a:lnTo>
                <a:lnTo>
                  <a:pt x="867740" y="285750"/>
                </a:lnTo>
                <a:lnTo>
                  <a:pt x="873264" y="278079"/>
                </a:lnTo>
                <a:close/>
              </a:path>
            </a:pathLst>
          </a:custGeom>
          <a:solidFill>
            <a:srgbClr val="F065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465841" y="2867341"/>
            <a:ext cx="395299" cy="335126"/>
          </a:xfrm>
          <a:custGeom>
            <a:avLst/>
            <a:gdLst/>
            <a:ahLst/>
            <a:cxnLst/>
            <a:rect l="l" t="t" r="r" b="b"/>
            <a:pathLst>
              <a:path w="346710" h="369569">
                <a:moveTo>
                  <a:pt x="178362" y="0"/>
                </a:moveTo>
                <a:lnTo>
                  <a:pt x="138245" y="3236"/>
                </a:lnTo>
                <a:lnTo>
                  <a:pt x="72398" y="29128"/>
                </a:lnTo>
                <a:lnTo>
                  <a:pt x="26249" y="79193"/>
                </a:lnTo>
                <a:lnTo>
                  <a:pt x="2916" y="146957"/>
                </a:lnTo>
                <a:lnTo>
                  <a:pt x="0" y="187312"/>
                </a:lnTo>
                <a:lnTo>
                  <a:pt x="2996" y="227827"/>
                </a:lnTo>
                <a:lnTo>
                  <a:pt x="26968" y="294953"/>
                </a:lnTo>
                <a:lnTo>
                  <a:pt x="74475" y="342541"/>
                </a:lnTo>
                <a:lnTo>
                  <a:pt x="139044" y="366515"/>
                </a:lnTo>
                <a:lnTo>
                  <a:pt x="177083" y="369511"/>
                </a:lnTo>
                <a:lnTo>
                  <a:pt x="208108" y="367413"/>
                </a:lnTo>
                <a:lnTo>
                  <a:pt x="262607" y="350632"/>
                </a:lnTo>
                <a:lnTo>
                  <a:pt x="306518" y="317389"/>
                </a:lnTo>
                <a:lnTo>
                  <a:pt x="336726" y="269603"/>
                </a:lnTo>
                <a:lnTo>
                  <a:pt x="346496" y="240376"/>
                </a:lnTo>
                <a:lnTo>
                  <a:pt x="247406" y="221195"/>
                </a:lnTo>
                <a:lnTo>
                  <a:pt x="242571" y="234821"/>
                </a:lnTo>
                <a:lnTo>
                  <a:pt x="236378" y="246927"/>
                </a:lnTo>
                <a:lnTo>
                  <a:pt x="199298" y="279053"/>
                </a:lnTo>
                <a:lnTo>
                  <a:pt x="175806" y="283208"/>
                </a:lnTo>
                <a:lnTo>
                  <a:pt x="159822" y="281570"/>
                </a:lnTo>
                <a:lnTo>
                  <a:pt x="123383" y="256997"/>
                </a:lnTo>
                <a:lnTo>
                  <a:pt x="106001" y="205452"/>
                </a:lnTo>
                <a:lnTo>
                  <a:pt x="104842" y="182836"/>
                </a:lnTo>
                <a:lnTo>
                  <a:pt x="106061" y="160583"/>
                </a:lnTo>
                <a:lnTo>
                  <a:pt x="124340" y="110599"/>
                </a:lnTo>
                <a:lnTo>
                  <a:pt x="163119" y="87225"/>
                </a:lnTo>
                <a:lnTo>
                  <a:pt x="180280" y="85666"/>
                </a:lnTo>
                <a:lnTo>
                  <a:pt x="190908" y="86705"/>
                </a:lnTo>
                <a:lnTo>
                  <a:pt x="228268" y="111317"/>
                </a:lnTo>
                <a:lnTo>
                  <a:pt x="246128" y="147039"/>
                </a:lnTo>
                <a:lnTo>
                  <a:pt x="343936" y="127858"/>
                </a:lnTo>
                <a:lnTo>
                  <a:pt x="319804" y="73120"/>
                </a:lnTo>
                <a:lnTo>
                  <a:pt x="283204" y="32926"/>
                </a:lnTo>
                <a:lnTo>
                  <a:pt x="235578" y="8231"/>
                </a:lnTo>
                <a:lnTo>
                  <a:pt x="208169" y="2058"/>
                </a:lnTo>
                <a:lnTo>
                  <a:pt x="178362" y="0"/>
                </a:lnTo>
                <a:close/>
              </a:path>
            </a:pathLst>
          </a:custGeom>
          <a:solidFill>
            <a:srgbClr val="F065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886398" y="2877529"/>
            <a:ext cx="401091" cy="314397"/>
          </a:xfrm>
          <a:custGeom>
            <a:avLst/>
            <a:gdLst/>
            <a:ahLst/>
            <a:cxnLst/>
            <a:rect l="l" t="t" r="r" b="b"/>
            <a:pathLst>
              <a:path w="351789" h="346710">
                <a:moveTo>
                  <a:pt x="351612" y="0"/>
                </a:moveTo>
                <a:lnTo>
                  <a:pt x="0" y="0"/>
                </a:lnTo>
                <a:lnTo>
                  <a:pt x="0" y="81280"/>
                </a:lnTo>
                <a:lnTo>
                  <a:pt x="124663" y="81280"/>
                </a:lnTo>
                <a:lnTo>
                  <a:pt x="124663" y="346710"/>
                </a:lnTo>
                <a:lnTo>
                  <a:pt x="226949" y="346710"/>
                </a:lnTo>
                <a:lnTo>
                  <a:pt x="226949" y="81280"/>
                </a:lnTo>
                <a:lnTo>
                  <a:pt x="351612" y="81280"/>
                </a:lnTo>
                <a:lnTo>
                  <a:pt x="351612" y="0"/>
                </a:lnTo>
                <a:close/>
              </a:path>
            </a:pathLst>
          </a:custGeom>
          <a:solidFill>
            <a:srgbClr val="F065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349971" y="2877206"/>
            <a:ext cx="888336" cy="326489"/>
          </a:xfrm>
          <a:custGeom>
            <a:avLst/>
            <a:gdLst/>
            <a:ahLst/>
            <a:cxnLst/>
            <a:rect l="l" t="t" r="r" b="b"/>
            <a:pathLst>
              <a:path w="779145" h="360044">
                <a:moveTo>
                  <a:pt x="366306" y="240372"/>
                </a:moveTo>
                <a:lnTo>
                  <a:pt x="357632" y="199453"/>
                </a:lnTo>
                <a:lnTo>
                  <a:pt x="328510" y="172847"/>
                </a:lnTo>
                <a:lnTo>
                  <a:pt x="299821" y="163652"/>
                </a:lnTo>
                <a:lnTo>
                  <a:pt x="299821" y="162382"/>
                </a:lnTo>
                <a:lnTo>
                  <a:pt x="336905" y="141274"/>
                </a:lnTo>
                <a:lnTo>
                  <a:pt x="349694" y="92684"/>
                </a:lnTo>
                <a:lnTo>
                  <a:pt x="347776" y="81191"/>
                </a:lnTo>
                <a:lnTo>
                  <a:pt x="344411" y="61010"/>
                </a:lnTo>
                <a:lnTo>
                  <a:pt x="309892" y="18491"/>
                </a:lnTo>
                <a:lnTo>
                  <a:pt x="264617" y="4305"/>
                </a:lnTo>
                <a:lnTo>
                  <a:pt x="261467" y="3873"/>
                </a:lnTo>
                <a:lnTo>
                  <a:pt x="261467" y="232054"/>
                </a:lnTo>
                <a:lnTo>
                  <a:pt x="258635" y="246037"/>
                </a:lnTo>
                <a:lnTo>
                  <a:pt x="250126" y="256032"/>
                </a:lnTo>
                <a:lnTo>
                  <a:pt x="235940" y="262026"/>
                </a:lnTo>
                <a:lnTo>
                  <a:pt x="216077" y="264020"/>
                </a:lnTo>
                <a:lnTo>
                  <a:pt x="109956" y="264020"/>
                </a:lnTo>
                <a:lnTo>
                  <a:pt x="109956" y="199453"/>
                </a:lnTo>
                <a:lnTo>
                  <a:pt x="216077" y="199453"/>
                </a:lnTo>
                <a:lnTo>
                  <a:pt x="235940" y="201485"/>
                </a:lnTo>
                <a:lnTo>
                  <a:pt x="250126" y="207606"/>
                </a:lnTo>
                <a:lnTo>
                  <a:pt x="258635" y="217792"/>
                </a:lnTo>
                <a:lnTo>
                  <a:pt x="261467" y="232054"/>
                </a:lnTo>
                <a:lnTo>
                  <a:pt x="261467" y="3873"/>
                </a:lnTo>
                <a:lnTo>
                  <a:pt x="247243" y="1917"/>
                </a:lnTo>
                <a:lnTo>
                  <a:pt x="245491" y="1790"/>
                </a:lnTo>
                <a:lnTo>
                  <a:pt x="245491" y="108673"/>
                </a:lnTo>
                <a:lnTo>
                  <a:pt x="243001" y="121539"/>
                </a:lnTo>
                <a:lnTo>
                  <a:pt x="235572" y="130733"/>
                </a:lnTo>
                <a:lnTo>
                  <a:pt x="223189" y="136245"/>
                </a:lnTo>
                <a:lnTo>
                  <a:pt x="205854" y="138087"/>
                </a:lnTo>
                <a:lnTo>
                  <a:pt x="109956" y="138087"/>
                </a:lnTo>
                <a:lnTo>
                  <a:pt x="109956" y="81191"/>
                </a:lnTo>
                <a:lnTo>
                  <a:pt x="207772" y="81191"/>
                </a:lnTo>
                <a:lnTo>
                  <a:pt x="224269" y="82905"/>
                </a:lnTo>
                <a:lnTo>
                  <a:pt x="236054" y="88061"/>
                </a:lnTo>
                <a:lnTo>
                  <a:pt x="243128" y="96647"/>
                </a:lnTo>
                <a:lnTo>
                  <a:pt x="245491" y="108673"/>
                </a:lnTo>
                <a:lnTo>
                  <a:pt x="245491" y="1790"/>
                </a:lnTo>
                <a:lnTo>
                  <a:pt x="228498" y="469"/>
                </a:lnTo>
                <a:lnTo>
                  <a:pt x="208407" y="0"/>
                </a:lnTo>
                <a:lnTo>
                  <a:pt x="0" y="0"/>
                </a:lnTo>
                <a:lnTo>
                  <a:pt x="0" y="345211"/>
                </a:lnTo>
                <a:lnTo>
                  <a:pt x="236537" y="345211"/>
                </a:lnTo>
                <a:lnTo>
                  <a:pt x="292709" y="338175"/>
                </a:lnTo>
                <a:lnTo>
                  <a:pt x="333387" y="317080"/>
                </a:lnTo>
                <a:lnTo>
                  <a:pt x="358076" y="283845"/>
                </a:lnTo>
                <a:lnTo>
                  <a:pt x="364248" y="263385"/>
                </a:lnTo>
                <a:lnTo>
                  <a:pt x="366306" y="240372"/>
                </a:lnTo>
                <a:close/>
              </a:path>
              <a:path w="779145" h="360044">
                <a:moveTo>
                  <a:pt x="778649" y="264668"/>
                </a:moveTo>
                <a:lnTo>
                  <a:pt x="728789" y="264668"/>
                </a:lnTo>
                <a:lnTo>
                  <a:pt x="728789" y="194983"/>
                </a:lnTo>
                <a:lnTo>
                  <a:pt x="728789" y="118262"/>
                </a:lnTo>
                <a:lnTo>
                  <a:pt x="728789" y="0"/>
                </a:lnTo>
                <a:lnTo>
                  <a:pt x="626503" y="0"/>
                </a:lnTo>
                <a:lnTo>
                  <a:pt x="626503" y="195618"/>
                </a:lnTo>
                <a:lnTo>
                  <a:pt x="626503" y="223113"/>
                </a:lnTo>
                <a:lnTo>
                  <a:pt x="607326" y="260184"/>
                </a:lnTo>
                <a:lnTo>
                  <a:pt x="562571" y="276809"/>
                </a:lnTo>
                <a:lnTo>
                  <a:pt x="540473" y="274370"/>
                </a:lnTo>
                <a:lnTo>
                  <a:pt x="524700" y="267055"/>
                </a:lnTo>
                <a:lnTo>
                  <a:pt x="515226" y="254876"/>
                </a:lnTo>
                <a:lnTo>
                  <a:pt x="512064" y="237807"/>
                </a:lnTo>
                <a:lnTo>
                  <a:pt x="513448" y="227647"/>
                </a:lnTo>
                <a:lnTo>
                  <a:pt x="547090" y="200914"/>
                </a:lnTo>
                <a:lnTo>
                  <a:pt x="609244" y="194983"/>
                </a:lnTo>
                <a:lnTo>
                  <a:pt x="617766" y="194983"/>
                </a:lnTo>
                <a:lnTo>
                  <a:pt x="623519" y="195186"/>
                </a:lnTo>
                <a:lnTo>
                  <a:pt x="626503" y="195618"/>
                </a:lnTo>
                <a:lnTo>
                  <a:pt x="626503" y="0"/>
                </a:lnTo>
                <a:lnTo>
                  <a:pt x="448779" y="0"/>
                </a:lnTo>
                <a:lnTo>
                  <a:pt x="448779" y="81191"/>
                </a:lnTo>
                <a:lnTo>
                  <a:pt x="625868" y="81191"/>
                </a:lnTo>
                <a:lnTo>
                  <a:pt x="625868" y="118262"/>
                </a:lnTo>
                <a:lnTo>
                  <a:pt x="622033" y="117830"/>
                </a:lnTo>
                <a:lnTo>
                  <a:pt x="614146" y="117627"/>
                </a:lnTo>
                <a:lnTo>
                  <a:pt x="602208" y="117627"/>
                </a:lnTo>
                <a:lnTo>
                  <a:pt x="556958" y="119697"/>
                </a:lnTo>
                <a:lnTo>
                  <a:pt x="517740" y="125933"/>
                </a:lnTo>
                <a:lnTo>
                  <a:pt x="457415" y="150863"/>
                </a:lnTo>
                <a:lnTo>
                  <a:pt x="421208" y="190347"/>
                </a:lnTo>
                <a:lnTo>
                  <a:pt x="409143" y="242290"/>
                </a:lnTo>
                <a:lnTo>
                  <a:pt x="411505" y="266776"/>
                </a:lnTo>
                <a:lnTo>
                  <a:pt x="430364" y="309295"/>
                </a:lnTo>
                <a:lnTo>
                  <a:pt x="467360" y="341579"/>
                </a:lnTo>
                <a:lnTo>
                  <a:pt x="518185" y="357873"/>
                </a:lnTo>
                <a:lnTo>
                  <a:pt x="548513" y="359918"/>
                </a:lnTo>
                <a:lnTo>
                  <a:pt x="582434" y="356679"/>
                </a:lnTo>
                <a:lnTo>
                  <a:pt x="612597" y="346976"/>
                </a:lnTo>
                <a:lnTo>
                  <a:pt x="639013" y="330784"/>
                </a:lnTo>
                <a:lnTo>
                  <a:pt x="661657" y="308127"/>
                </a:lnTo>
                <a:lnTo>
                  <a:pt x="662305" y="308127"/>
                </a:lnTo>
                <a:lnTo>
                  <a:pt x="666775" y="346494"/>
                </a:lnTo>
                <a:lnTo>
                  <a:pt x="778649" y="346494"/>
                </a:lnTo>
                <a:lnTo>
                  <a:pt x="778649" y="308127"/>
                </a:lnTo>
                <a:lnTo>
                  <a:pt x="778649" y="276809"/>
                </a:lnTo>
                <a:lnTo>
                  <a:pt x="778649" y="264668"/>
                </a:lnTo>
                <a:close/>
              </a:path>
            </a:pathLst>
          </a:custGeom>
          <a:solidFill>
            <a:srgbClr val="F065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5923" y="3562349"/>
            <a:ext cx="395299" cy="335126"/>
          </a:xfrm>
          <a:custGeom>
            <a:avLst/>
            <a:gdLst/>
            <a:ahLst/>
            <a:cxnLst/>
            <a:rect l="l" t="t" r="r" b="b"/>
            <a:pathLst>
              <a:path w="346709" h="369570">
                <a:moveTo>
                  <a:pt x="168134" y="0"/>
                </a:moveTo>
                <a:lnTo>
                  <a:pt x="110919" y="8231"/>
                </a:lnTo>
                <a:lnTo>
                  <a:pt x="63291" y="32926"/>
                </a:lnTo>
                <a:lnTo>
                  <a:pt x="26692" y="73120"/>
                </a:lnTo>
                <a:lnTo>
                  <a:pt x="2560" y="127858"/>
                </a:lnTo>
                <a:lnTo>
                  <a:pt x="100371" y="147039"/>
                </a:lnTo>
                <a:lnTo>
                  <a:pt x="105126" y="133693"/>
                </a:lnTo>
                <a:lnTo>
                  <a:pt x="111079" y="121786"/>
                </a:lnTo>
                <a:lnTo>
                  <a:pt x="145439" y="89821"/>
                </a:lnTo>
                <a:lnTo>
                  <a:pt x="166216" y="85666"/>
                </a:lnTo>
                <a:lnTo>
                  <a:pt x="181400" y="86884"/>
                </a:lnTo>
                <a:lnTo>
                  <a:pt x="217360" y="105163"/>
                </a:lnTo>
                <a:lnTo>
                  <a:pt x="237498" y="144301"/>
                </a:lnTo>
                <a:lnTo>
                  <a:pt x="240375" y="161740"/>
                </a:lnTo>
                <a:lnTo>
                  <a:pt x="110599" y="161740"/>
                </a:lnTo>
                <a:lnTo>
                  <a:pt x="110599" y="207130"/>
                </a:lnTo>
                <a:lnTo>
                  <a:pt x="240375" y="207130"/>
                </a:lnTo>
                <a:lnTo>
                  <a:pt x="237019" y="224313"/>
                </a:lnTo>
                <a:lnTo>
                  <a:pt x="217360" y="263390"/>
                </a:lnTo>
                <a:lnTo>
                  <a:pt x="170690" y="283208"/>
                </a:lnTo>
                <a:lnTo>
                  <a:pt x="158584" y="282169"/>
                </a:lnTo>
                <a:lnTo>
                  <a:pt x="117670" y="257515"/>
                </a:lnTo>
                <a:lnTo>
                  <a:pt x="99090" y="221195"/>
                </a:lnTo>
                <a:lnTo>
                  <a:pt x="0" y="240376"/>
                </a:lnTo>
                <a:lnTo>
                  <a:pt x="23096" y="295274"/>
                </a:lnTo>
                <a:lnTo>
                  <a:pt x="60415" y="335949"/>
                </a:lnTo>
                <a:lnTo>
                  <a:pt x="109880" y="361120"/>
                </a:lnTo>
                <a:lnTo>
                  <a:pt x="169412" y="369511"/>
                </a:lnTo>
                <a:lnTo>
                  <a:pt x="207650" y="366515"/>
                </a:lnTo>
                <a:lnTo>
                  <a:pt x="271900" y="342541"/>
                </a:lnTo>
                <a:lnTo>
                  <a:pt x="319168" y="294953"/>
                </a:lnTo>
                <a:lnTo>
                  <a:pt x="343460" y="227827"/>
                </a:lnTo>
                <a:lnTo>
                  <a:pt x="346496" y="187312"/>
                </a:lnTo>
                <a:lnTo>
                  <a:pt x="343540" y="147197"/>
                </a:lnTo>
                <a:lnTo>
                  <a:pt x="319886" y="79432"/>
                </a:lnTo>
                <a:lnTo>
                  <a:pt x="273497" y="29128"/>
                </a:lnTo>
                <a:lnTo>
                  <a:pt x="207969" y="3236"/>
                </a:lnTo>
                <a:lnTo>
                  <a:pt x="168134" y="0"/>
                </a:lnTo>
                <a:close/>
              </a:path>
            </a:pathLst>
          </a:custGeom>
          <a:solidFill>
            <a:srgbClr val="F065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01158" y="3764289"/>
            <a:ext cx="118010" cy="122074"/>
          </a:xfrm>
          <a:custGeom>
            <a:avLst/>
            <a:gdLst/>
            <a:ahLst/>
            <a:cxnLst/>
            <a:rect l="l" t="t" r="r" b="b"/>
            <a:pathLst>
              <a:path w="103505" h="134620">
                <a:moveTo>
                  <a:pt x="0" y="134620"/>
                </a:moveTo>
                <a:lnTo>
                  <a:pt x="102927" y="134620"/>
                </a:lnTo>
                <a:lnTo>
                  <a:pt x="102927" y="0"/>
                </a:lnTo>
                <a:lnTo>
                  <a:pt x="0" y="0"/>
                </a:lnTo>
                <a:lnTo>
                  <a:pt x="0" y="134620"/>
                </a:lnTo>
                <a:close/>
              </a:path>
            </a:pathLst>
          </a:custGeom>
          <a:solidFill>
            <a:srgbClr val="F065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01155" y="3571966"/>
            <a:ext cx="397471" cy="314397"/>
          </a:xfrm>
          <a:custGeom>
            <a:avLst/>
            <a:gdLst/>
            <a:ahLst/>
            <a:cxnLst/>
            <a:rect l="l" t="t" r="r" b="b"/>
            <a:pathLst>
              <a:path w="348615" h="346710">
                <a:moveTo>
                  <a:pt x="348411" y="0"/>
                </a:moveTo>
                <a:lnTo>
                  <a:pt x="246126" y="0"/>
                </a:lnTo>
                <a:lnTo>
                  <a:pt x="246126" y="128270"/>
                </a:lnTo>
                <a:lnTo>
                  <a:pt x="102920" y="128270"/>
                </a:lnTo>
                <a:lnTo>
                  <a:pt x="102920" y="0"/>
                </a:lnTo>
                <a:lnTo>
                  <a:pt x="0" y="0"/>
                </a:lnTo>
                <a:lnTo>
                  <a:pt x="0" y="128270"/>
                </a:lnTo>
                <a:lnTo>
                  <a:pt x="0" y="212090"/>
                </a:lnTo>
                <a:lnTo>
                  <a:pt x="246126" y="212090"/>
                </a:lnTo>
                <a:lnTo>
                  <a:pt x="246126" y="346710"/>
                </a:lnTo>
                <a:lnTo>
                  <a:pt x="348411" y="346710"/>
                </a:lnTo>
                <a:lnTo>
                  <a:pt x="348411" y="212090"/>
                </a:lnTo>
                <a:lnTo>
                  <a:pt x="348411" y="128270"/>
                </a:lnTo>
                <a:lnTo>
                  <a:pt x="348411" y="0"/>
                </a:lnTo>
                <a:close/>
              </a:path>
            </a:pathLst>
          </a:custGeom>
          <a:solidFill>
            <a:srgbClr val="F065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77847" y="3561772"/>
            <a:ext cx="396747" cy="335702"/>
          </a:xfrm>
          <a:custGeom>
            <a:avLst/>
            <a:gdLst/>
            <a:ahLst/>
            <a:cxnLst/>
            <a:rect l="l" t="t" r="r" b="b"/>
            <a:pathLst>
              <a:path w="347980" h="370204">
                <a:moveTo>
                  <a:pt x="182199" y="0"/>
                </a:moveTo>
                <a:lnTo>
                  <a:pt x="141445" y="3356"/>
                </a:lnTo>
                <a:lnTo>
                  <a:pt x="74319" y="30204"/>
                </a:lnTo>
                <a:lnTo>
                  <a:pt x="26971" y="81706"/>
                </a:lnTo>
                <a:lnTo>
                  <a:pt x="2996" y="148514"/>
                </a:lnTo>
                <a:lnTo>
                  <a:pt x="0" y="187311"/>
                </a:lnTo>
                <a:lnTo>
                  <a:pt x="3036" y="226267"/>
                </a:lnTo>
                <a:lnTo>
                  <a:pt x="27329" y="292434"/>
                </a:lnTo>
                <a:lnTo>
                  <a:pt x="75197" y="341739"/>
                </a:lnTo>
                <a:lnTo>
                  <a:pt x="142323" y="366991"/>
                </a:lnTo>
                <a:lnTo>
                  <a:pt x="182836" y="370147"/>
                </a:lnTo>
                <a:lnTo>
                  <a:pt x="236298" y="364394"/>
                </a:lnTo>
                <a:lnTo>
                  <a:pt x="281608" y="347133"/>
                </a:lnTo>
                <a:lnTo>
                  <a:pt x="318766" y="318365"/>
                </a:lnTo>
                <a:lnTo>
                  <a:pt x="342249" y="285760"/>
                </a:lnTo>
                <a:lnTo>
                  <a:pt x="184755" y="285760"/>
                </a:lnTo>
                <a:lnTo>
                  <a:pt x="155228" y="281525"/>
                </a:lnTo>
                <a:lnTo>
                  <a:pt x="132493" y="268820"/>
                </a:lnTo>
                <a:lnTo>
                  <a:pt x="116551" y="247644"/>
                </a:lnTo>
                <a:lnTo>
                  <a:pt x="107402" y="217998"/>
                </a:lnTo>
                <a:lnTo>
                  <a:pt x="344577" y="217998"/>
                </a:lnTo>
                <a:lnTo>
                  <a:pt x="345697" y="208568"/>
                </a:lnTo>
                <a:lnTo>
                  <a:pt x="346497" y="198819"/>
                </a:lnTo>
                <a:lnTo>
                  <a:pt x="346976" y="188750"/>
                </a:lnTo>
                <a:lnTo>
                  <a:pt x="347136" y="178361"/>
                </a:lnTo>
                <a:lnTo>
                  <a:pt x="346617" y="161939"/>
                </a:lnTo>
                <a:lnTo>
                  <a:pt x="345058" y="145916"/>
                </a:lnTo>
                <a:lnTo>
                  <a:pt x="343650" y="137447"/>
                </a:lnTo>
                <a:lnTo>
                  <a:pt x="107402" y="137447"/>
                </a:lnTo>
                <a:lnTo>
                  <a:pt x="111077" y="124820"/>
                </a:lnTo>
                <a:lnTo>
                  <a:pt x="141443" y="90377"/>
                </a:lnTo>
                <a:lnTo>
                  <a:pt x="176447" y="82468"/>
                </a:lnTo>
                <a:lnTo>
                  <a:pt x="326405" y="82468"/>
                </a:lnTo>
                <a:lnTo>
                  <a:pt x="320964" y="71799"/>
                </a:lnTo>
                <a:lnTo>
                  <a:pt x="290799" y="34120"/>
                </a:lnTo>
                <a:lnTo>
                  <a:pt x="243631" y="8808"/>
                </a:lnTo>
                <a:lnTo>
                  <a:pt x="204154" y="978"/>
                </a:lnTo>
                <a:lnTo>
                  <a:pt x="182199" y="0"/>
                </a:lnTo>
                <a:close/>
              </a:path>
              <a:path w="347980" h="370204">
                <a:moveTo>
                  <a:pt x="261471" y="241012"/>
                </a:moveTo>
                <a:lnTo>
                  <a:pt x="246607" y="260590"/>
                </a:lnTo>
                <a:lnTo>
                  <a:pt x="228867" y="274573"/>
                </a:lnTo>
                <a:lnTo>
                  <a:pt x="208249" y="282963"/>
                </a:lnTo>
                <a:lnTo>
                  <a:pt x="184755" y="285760"/>
                </a:lnTo>
                <a:lnTo>
                  <a:pt x="342249" y="285760"/>
                </a:lnTo>
                <a:lnTo>
                  <a:pt x="347774" y="278089"/>
                </a:lnTo>
                <a:lnTo>
                  <a:pt x="261471" y="241012"/>
                </a:lnTo>
                <a:close/>
              </a:path>
              <a:path w="347980" h="370204">
                <a:moveTo>
                  <a:pt x="326405" y="82468"/>
                </a:moveTo>
                <a:lnTo>
                  <a:pt x="176447" y="82468"/>
                </a:lnTo>
                <a:lnTo>
                  <a:pt x="189312" y="83407"/>
                </a:lnTo>
                <a:lnTo>
                  <a:pt x="201058" y="86224"/>
                </a:lnTo>
                <a:lnTo>
                  <a:pt x="235739" y="114990"/>
                </a:lnTo>
                <a:lnTo>
                  <a:pt x="243572" y="137447"/>
                </a:lnTo>
                <a:lnTo>
                  <a:pt x="343650" y="137447"/>
                </a:lnTo>
                <a:lnTo>
                  <a:pt x="342460" y="130292"/>
                </a:lnTo>
                <a:lnTo>
                  <a:pt x="338799" y="114990"/>
                </a:lnTo>
                <a:lnTo>
                  <a:pt x="334070" y="100246"/>
                </a:lnTo>
                <a:lnTo>
                  <a:pt x="328116" y="85823"/>
                </a:lnTo>
                <a:lnTo>
                  <a:pt x="326405" y="82468"/>
                </a:lnTo>
                <a:close/>
              </a:path>
            </a:pathLst>
          </a:custGeom>
          <a:solidFill>
            <a:srgbClr val="F065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655993" y="3561772"/>
            <a:ext cx="395299" cy="442805"/>
          </a:xfrm>
          <a:custGeom>
            <a:avLst/>
            <a:gdLst/>
            <a:ahLst/>
            <a:cxnLst/>
            <a:rect l="l" t="t" r="r" b="b"/>
            <a:pathLst>
              <a:path w="346710" h="488314">
                <a:moveTo>
                  <a:pt x="101646" y="11504"/>
                </a:moveTo>
                <a:lnTo>
                  <a:pt x="0" y="11504"/>
                </a:lnTo>
                <a:lnTo>
                  <a:pt x="0" y="487777"/>
                </a:lnTo>
                <a:lnTo>
                  <a:pt x="96533" y="487777"/>
                </a:lnTo>
                <a:lnTo>
                  <a:pt x="96533" y="326036"/>
                </a:lnTo>
                <a:lnTo>
                  <a:pt x="295955" y="326036"/>
                </a:lnTo>
                <a:lnTo>
                  <a:pt x="303023" y="319006"/>
                </a:lnTo>
                <a:lnTo>
                  <a:pt x="322043" y="290716"/>
                </a:lnTo>
                <a:lnTo>
                  <a:pt x="323613" y="287041"/>
                </a:lnTo>
                <a:lnTo>
                  <a:pt x="171969" y="287041"/>
                </a:lnTo>
                <a:lnTo>
                  <a:pt x="156447" y="285443"/>
                </a:lnTo>
                <a:lnTo>
                  <a:pt x="119228" y="261467"/>
                </a:lnTo>
                <a:lnTo>
                  <a:pt x="100349" y="214120"/>
                </a:lnTo>
                <a:lnTo>
                  <a:pt x="99090" y="194341"/>
                </a:lnTo>
                <a:lnTo>
                  <a:pt x="99090" y="177083"/>
                </a:lnTo>
                <a:lnTo>
                  <a:pt x="103885" y="138245"/>
                </a:lnTo>
                <a:lnTo>
                  <a:pt x="128736" y="97768"/>
                </a:lnTo>
                <a:lnTo>
                  <a:pt x="170690" y="83746"/>
                </a:lnTo>
                <a:lnTo>
                  <a:pt x="324191" y="83746"/>
                </a:lnTo>
                <a:lnTo>
                  <a:pt x="322763" y="80348"/>
                </a:lnTo>
                <a:lnTo>
                  <a:pt x="304304" y="52419"/>
                </a:lnTo>
                <a:lnTo>
                  <a:pt x="300617" y="48585"/>
                </a:lnTo>
                <a:lnTo>
                  <a:pt x="101646" y="48585"/>
                </a:lnTo>
                <a:lnTo>
                  <a:pt x="101646" y="11504"/>
                </a:lnTo>
                <a:close/>
              </a:path>
              <a:path w="346710" h="488314">
                <a:moveTo>
                  <a:pt x="295955" y="326036"/>
                </a:moveTo>
                <a:lnTo>
                  <a:pt x="96533" y="326036"/>
                </a:lnTo>
                <a:lnTo>
                  <a:pt x="114434" y="345893"/>
                </a:lnTo>
                <a:lnTo>
                  <a:pt x="136170" y="360077"/>
                </a:lnTo>
                <a:lnTo>
                  <a:pt x="161742" y="368588"/>
                </a:lnTo>
                <a:lnTo>
                  <a:pt x="191150" y="371425"/>
                </a:lnTo>
                <a:lnTo>
                  <a:pt x="224033" y="368149"/>
                </a:lnTo>
                <a:lnTo>
                  <a:pt x="253639" y="358320"/>
                </a:lnTo>
                <a:lnTo>
                  <a:pt x="279969" y="341939"/>
                </a:lnTo>
                <a:lnTo>
                  <a:pt x="295955" y="326036"/>
                </a:lnTo>
                <a:close/>
              </a:path>
              <a:path w="346710" h="488314">
                <a:moveTo>
                  <a:pt x="324191" y="83746"/>
                </a:moveTo>
                <a:lnTo>
                  <a:pt x="170690" y="83746"/>
                </a:lnTo>
                <a:lnTo>
                  <a:pt x="186134" y="85344"/>
                </a:lnTo>
                <a:lnTo>
                  <a:pt x="199859" y="90139"/>
                </a:lnTo>
                <a:lnTo>
                  <a:pt x="230405" y="123541"/>
                </a:lnTo>
                <a:lnTo>
                  <a:pt x="239834" y="160619"/>
                </a:lnTo>
                <a:lnTo>
                  <a:pt x="241012" y="183473"/>
                </a:lnTo>
                <a:lnTo>
                  <a:pt x="239954" y="205929"/>
                </a:lnTo>
                <a:lnTo>
                  <a:pt x="231483" y="243648"/>
                </a:lnTo>
                <a:lnTo>
                  <a:pt x="202576" y="280008"/>
                </a:lnTo>
                <a:lnTo>
                  <a:pt x="171969" y="287041"/>
                </a:lnTo>
                <a:lnTo>
                  <a:pt x="323613" y="287041"/>
                </a:lnTo>
                <a:lnTo>
                  <a:pt x="335629" y="258911"/>
                </a:lnTo>
                <a:lnTo>
                  <a:pt x="343779" y="223591"/>
                </a:lnTo>
                <a:lnTo>
                  <a:pt x="346496" y="184755"/>
                </a:lnTo>
                <a:lnTo>
                  <a:pt x="343859" y="146516"/>
                </a:lnTo>
                <a:lnTo>
                  <a:pt x="335948" y="111714"/>
                </a:lnTo>
                <a:lnTo>
                  <a:pt x="324191" y="83746"/>
                </a:lnTo>
                <a:close/>
              </a:path>
              <a:path w="346710" h="488314">
                <a:moveTo>
                  <a:pt x="196902" y="0"/>
                </a:moveTo>
                <a:lnTo>
                  <a:pt x="166016" y="3036"/>
                </a:lnTo>
                <a:lnTo>
                  <a:pt x="139846" y="12145"/>
                </a:lnTo>
                <a:lnTo>
                  <a:pt x="118389" y="27328"/>
                </a:lnTo>
                <a:lnTo>
                  <a:pt x="101646" y="48585"/>
                </a:lnTo>
                <a:lnTo>
                  <a:pt x="300617" y="48585"/>
                </a:lnTo>
                <a:lnTo>
                  <a:pt x="282248" y="29486"/>
                </a:lnTo>
                <a:lnTo>
                  <a:pt x="256996" y="13105"/>
                </a:lnTo>
                <a:lnTo>
                  <a:pt x="228547" y="3276"/>
                </a:lnTo>
                <a:lnTo>
                  <a:pt x="196902" y="0"/>
                </a:lnTo>
                <a:close/>
              </a:path>
            </a:pathLst>
          </a:custGeom>
          <a:solidFill>
            <a:srgbClr val="F065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131224" y="3561774"/>
            <a:ext cx="773946" cy="336278"/>
          </a:xfrm>
          <a:custGeom>
            <a:avLst/>
            <a:gdLst/>
            <a:ahLst/>
            <a:cxnLst/>
            <a:rect l="l" t="t" r="r" b="b"/>
            <a:pathLst>
              <a:path w="678814" h="370839">
                <a:moveTo>
                  <a:pt x="299821" y="11239"/>
                </a:moveTo>
                <a:lnTo>
                  <a:pt x="0" y="11239"/>
                </a:lnTo>
                <a:lnTo>
                  <a:pt x="0" y="92519"/>
                </a:lnTo>
                <a:lnTo>
                  <a:pt x="0" y="357949"/>
                </a:lnTo>
                <a:lnTo>
                  <a:pt x="102920" y="357949"/>
                </a:lnTo>
                <a:lnTo>
                  <a:pt x="102920" y="92519"/>
                </a:lnTo>
                <a:lnTo>
                  <a:pt x="299821" y="92519"/>
                </a:lnTo>
                <a:lnTo>
                  <a:pt x="299821" y="11239"/>
                </a:lnTo>
                <a:close/>
              </a:path>
              <a:path w="678814" h="370839">
                <a:moveTo>
                  <a:pt x="678281" y="184111"/>
                </a:moveTo>
                <a:lnTo>
                  <a:pt x="675843" y="151079"/>
                </a:lnTo>
                <a:lnTo>
                  <a:pt x="668528" y="119710"/>
                </a:lnTo>
                <a:lnTo>
                  <a:pt x="656348" y="90017"/>
                </a:lnTo>
                <a:lnTo>
                  <a:pt x="653300" y="85026"/>
                </a:lnTo>
                <a:lnTo>
                  <a:pt x="639292" y="62014"/>
                </a:lnTo>
                <a:lnTo>
                  <a:pt x="600214" y="25692"/>
                </a:lnTo>
                <a:lnTo>
                  <a:pt x="572795" y="12674"/>
                </a:lnTo>
                <a:lnTo>
                  <a:pt x="572795" y="184111"/>
                </a:lnTo>
                <a:lnTo>
                  <a:pt x="571601" y="206527"/>
                </a:lnTo>
                <a:lnTo>
                  <a:pt x="562013" y="243928"/>
                </a:lnTo>
                <a:lnTo>
                  <a:pt x="530606" y="279527"/>
                </a:lnTo>
                <a:lnTo>
                  <a:pt x="499922" y="286410"/>
                </a:lnTo>
                <a:lnTo>
                  <a:pt x="483641" y="284683"/>
                </a:lnTo>
                <a:lnTo>
                  <a:pt x="446544" y="258914"/>
                </a:lnTo>
                <a:lnTo>
                  <a:pt x="428853" y="206527"/>
                </a:lnTo>
                <a:lnTo>
                  <a:pt x="427685" y="184111"/>
                </a:lnTo>
                <a:lnTo>
                  <a:pt x="428853" y="162585"/>
                </a:lnTo>
                <a:lnTo>
                  <a:pt x="446544" y="111874"/>
                </a:lnTo>
                <a:lnTo>
                  <a:pt x="483641" y="86702"/>
                </a:lnTo>
                <a:lnTo>
                  <a:pt x="499922" y="85026"/>
                </a:lnTo>
                <a:lnTo>
                  <a:pt x="516229" y="86702"/>
                </a:lnTo>
                <a:lnTo>
                  <a:pt x="553618" y="111874"/>
                </a:lnTo>
                <a:lnTo>
                  <a:pt x="571601" y="162585"/>
                </a:lnTo>
                <a:lnTo>
                  <a:pt x="572795" y="184111"/>
                </a:lnTo>
                <a:lnTo>
                  <a:pt x="572795" y="12674"/>
                </a:lnTo>
                <a:lnTo>
                  <a:pt x="564172" y="9347"/>
                </a:lnTo>
                <a:lnTo>
                  <a:pt x="544029" y="4152"/>
                </a:lnTo>
                <a:lnTo>
                  <a:pt x="522617" y="1041"/>
                </a:lnTo>
                <a:lnTo>
                  <a:pt x="499922" y="0"/>
                </a:lnTo>
                <a:lnTo>
                  <a:pt x="477227" y="1041"/>
                </a:lnTo>
                <a:lnTo>
                  <a:pt x="435673" y="9347"/>
                </a:lnTo>
                <a:lnTo>
                  <a:pt x="399630" y="25692"/>
                </a:lnTo>
                <a:lnTo>
                  <a:pt x="360553" y="62014"/>
                </a:lnTo>
                <a:lnTo>
                  <a:pt x="331787" y="119710"/>
                </a:lnTo>
                <a:lnTo>
                  <a:pt x="322199" y="184111"/>
                </a:lnTo>
                <a:lnTo>
                  <a:pt x="324599" y="217322"/>
                </a:lnTo>
                <a:lnTo>
                  <a:pt x="343776" y="279654"/>
                </a:lnTo>
                <a:lnTo>
                  <a:pt x="371500" y="322402"/>
                </a:lnTo>
                <a:lnTo>
                  <a:pt x="416814" y="354164"/>
                </a:lnTo>
                <a:lnTo>
                  <a:pt x="455815" y="366636"/>
                </a:lnTo>
                <a:lnTo>
                  <a:pt x="499922" y="370789"/>
                </a:lnTo>
                <a:lnTo>
                  <a:pt x="522617" y="369747"/>
                </a:lnTo>
                <a:lnTo>
                  <a:pt x="564172" y="361442"/>
                </a:lnTo>
                <a:lnTo>
                  <a:pt x="600214" y="345097"/>
                </a:lnTo>
                <a:lnTo>
                  <a:pt x="639292" y="308775"/>
                </a:lnTo>
                <a:lnTo>
                  <a:pt x="652500" y="286410"/>
                </a:lnTo>
                <a:lnTo>
                  <a:pt x="656348" y="279895"/>
                </a:lnTo>
                <a:lnTo>
                  <a:pt x="668528" y="249478"/>
                </a:lnTo>
                <a:lnTo>
                  <a:pt x="675843" y="217563"/>
                </a:lnTo>
                <a:lnTo>
                  <a:pt x="678281" y="184111"/>
                </a:lnTo>
                <a:close/>
              </a:path>
            </a:pathLst>
          </a:custGeom>
          <a:solidFill>
            <a:srgbClr val="F065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56313" y="3561774"/>
            <a:ext cx="834037" cy="335702"/>
          </a:xfrm>
          <a:custGeom>
            <a:avLst/>
            <a:gdLst/>
            <a:ahLst/>
            <a:cxnLst/>
            <a:rect l="l" t="t" r="r" b="b"/>
            <a:pathLst>
              <a:path w="731520" h="370204">
                <a:moveTo>
                  <a:pt x="346494" y="241020"/>
                </a:moveTo>
                <a:lnTo>
                  <a:pt x="247408" y="221830"/>
                </a:lnTo>
                <a:lnTo>
                  <a:pt x="242570" y="235458"/>
                </a:lnTo>
                <a:lnTo>
                  <a:pt x="236372" y="247573"/>
                </a:lnTo>
                <a:lnTo>
                  <a:pt x="199301" y="279692"/>
                </a:lnTo>
                <a:lnTo>
                  <a:pt x="175806" y="283845"/>
                </a:lnTo>
                <a:lnTo>
                  <a:pt x="159816" y="282206"/>
                </a:lnTo>
                <a:lnTo>
                  <a:pt x="123380" y="257632"/>
                </a:lnTo>
                <a:lnTo>
                  <a:pt x="106006" y="206095"/>
                </a:lnTo>
                <a:lnTo>
                  <a:pt x="104838" y="183476"/>
                </a:lnTo>
                <a:lnTo>
                  <a:pt x="106057" y="161226"/>
                </a:lnTo>
                <a:lnTo>
                  <a:pt x="124345" y="111239"/>
                </a:lnTo>
                <a:lnTo>
                  <a:pt x="163118" y="87871"/>
                </a:lnTo>
                <a:lnTo>
                  <a:pt x="180276" y="86309"/>
                </a:lnTo>
                <a:lnTo>
                  <a:pt x="190906" y="87350"/>
                </a:lnTo>
                <a:lnTo>
                  <a:pt x="228269" y="111963"/>
                </a:lnTo>
                <a:lnTo>
                  <a:pt x="246126" y="147675"/>
                </a:lnTo>
                <a:lnTo>
                  <a:pt x="343941" y="128498"/>
                </a:lnTo>
                <a:lnTo>
                  <a:pt x="319811" y="73761"/>
                </a:lnTo>
                <a:lnTo>
                  <a:pt x="283210" y="33566"/>
                </a:lnTo>
                <a:lnTo>
                  <a:pt x="235585" y="8877"/>
                </a:lnTo>
                <a:lnTo>
                  <a:pt x="178358" y="635"/>
                </a:lnTo>
                <a:lnTo>
                  <a:pt x="138252" y="3873"/>
                </a:lnTo>
                <a:lnTo>
                  <a:pt x="72402" y="29768"/>
                </a:lnTo>
                <a:lnTo>
                  <a:pt x="26250" y="79832"/>
                </a:lnTo>
                <a:lnTo>
                  <a:pt x="2921" y="147599"/>
                </a:lnTo>
                <a:lnTo>
                  <a:pt x="0" y="187947"/>
                </a:lnTo>
                <a:lnTo>
                  <a:pt x="2997" y="228473"/>
                </a:lnTo>
                <a:lnTo>
                  <a:pt x="26974" y="295592"/>
                </a:lnTo>
                <a:lnTo>
                  <a:pt x="74472" y="343179"/>
                </a:lnTo>
                <a:lnTo>
                  <a:pt x="139039" y="367157"/>
                </a:lnTo>
                <a:lnTo>
                  <a:pt x="177088" y="370154"/>
                </a:lnTo>
                <a:lnTo>
                  <a:pt x="208114" y="368058"/>
                </a:lnTo>
                <a:lnTo>
                  <a:pt x="262610" y="351269"/>
                </a:lnTo>
                <a:lnTo>
                  <a:pt x="306514" y="318033"/>
                </a:lnTo>
                <a:lnTo>
                  <a:pt x="336727" y="270243"/>
                </a:lnTo>
                <a:lnTo>
                  <a:pt x="346494" y="241020"/>
                </a:lnTo>
                <a:close/>
              </a:path>
              <a:path w="731520" h="370204">
                <a:moveTo>
                  <a:pt x="731342" y="278091"/>
                </a:moveTo>
                <a:lnTo>
                  <a:pt x="645045" y="241020"/>
                </a:lnTo>
                <a:lnTo>
                  <a:pt x="630186" y="260591"/>
                </a:lnTo>
                <a:lnTo>
                  <a:pt x="612444" y="274574"/>
                </a:lnTo>
                <a:lnTo>
                  <a:pt x="591820" y="282968"/>
                </a:lnTo>
                <a:lnTo>
                  <a:pt x="568325" y="285762"/>
                </a:lnTo>
                <a:lnTo>
                  <a:pt x="538797" y="281533"/>
                </a:lnTo>
                <a:lnTo>
                  <a:pt x="516064" y="268820"/>
                </a:lnTo>
                <a:lnTo>
                  <a:pt x="500126" y="247650"/>
                </a:lnTo>
                <a:lnTo>
                  <a:pt x="490982" y="217995"/>
                </a:lnTo>
                <a:lnTo>
                  <a:pt x="728154" y="217995"/>
                </a:lnTo>
                <a:lnTo>
                  <a:pt x="729272" y="208572"/>
                </a:lnTo>
                <a:lnTo>
                  <a:pt x="730072" y="198818"/>
                </a:lnTo>
                <a:lnTo>
                  <a:pt x="730554" y="188760"/>
                </a:lnTo>
                <a:lnTo>
                  <a:pt x="730707" y="178358"/>
                </a:lnTo>
                <a:lnTo>
                  <a:pt x="730186" y="161937"/>
                </a:lnTo>
                <a:lnTo>
                  <a:pt x="722376" y="114998"/>
                </a:lnTo>
                <a:lnTo>
                  <a:pt x="709980" y="82473"/>
                </a:lnTo>
                <a:lnTo>
                  <a:pt x="704532" y="71805"/>
                </a:lnTo>
                <a:lnTo>
                  <a:pt x="674370" y="34124"/>
                </a:lnTo>
                <a:lnTo>
                  <a:pt x="627202" y="8813"/>
                </a:lnTo>
                <a:lnTo>
                  <a:pt x="627151" y="137452"/>
                </a:lnTo>
                <a:lnTo>
                  <a:pt x="490982" y="137452"/>
                </a:lnTo>
                <a:lnTo>
                  <a:pt x="515264" y="96532"/>
                </a:lnTo>
                <a:lnTo>
                  <a:pt x="560019" y="82473"/>
                </a:lnTo>
                <a:lnTo>
                  <a:pt x="572884" y="83413"/>
                </a:lnTo>
                <a:lnTo>
                  <a:pt x="612876" y="105625"/>
                </a:lnTo>
                <a:lnTo>
                  <a:pt x="627151" y="137452"/>
                </a:lnTo>
                <a:lnTo>
                  <a:pt x="627151" y="8801"/>
                </a:lnTo>
                <a:lnTo>
                  <a:pt x="608203" y="3924"/>
                </a:lnTo>
                <a:lnTo>
                  <a:pt x="587730" y="977"/>
                </a:lnTo>
                <a:lnTo>
                  <a:pt x="565772" y="0"/>
                </a:lnTo>
                <a:lnTo>
                  <a:pt x="525018" y="3365"/>
                </a:lnTo>
                <a:lnTo>
                  <a:pt x="457898" y="30213"/>
                </a:lnTo>
                <a:lnTo>
                  <a:pt x="410540" y="81711"/>
                </a:lnTo>
                <a:lnTo>
                  <a:pt x="386575" y="148513"/>
                </a:lnTo>
                <a:lnTo>
                  <a:pt x="383578" y="187312"/>
                </a:lnTo>
                <a:lnTo>
                  <a:pt x="386613" y="226275"/>
                </a:lnTo>
                <a:lnTo>
                  <a:pt x="410908" y="292442"/>
                </a:lnTo>
                <a:lnTo>
                  <a:pt x="458774" y="341744"/>
                </a:lnTo>
                <a:lnTo>
                  <a:pt x="525894" y="366991"/>
                </a:lnTo>
                <a:lnTo>
                  <a:pt x="566407" y="370154"/>
                </a:lnTo>
                <a:lnTo>
                  <a:pt x="619874" y="364401"/>
                </a:lnTo>
                <a:lnTo>
                  <a:pt x="665175" y="347141"/>
                </a:lnTo>
                <a:lnTo>
                  <a:pt x="702335" y="318363"/>
                </a:lnTo>
                <a:lnTo>
                  <a:pt x="725817" y="285762"/>
                </a:lnTo>
                <a:lnTo>
                  <a:pt x="731342" y="278091"/>
                </a:lnTo>
                <a:close/>
              </a:path>
            </a:pathLst>
          </a:custGeom>
          <a:solidFill>
            <a:srgbClr val="F065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871795" y="3561772"/>
            <a:ext cx="395299" cy="442805"/>
          </a:xfrm>
          <a:custGeom>
            <a:avLst/>
            <a:gdLst/>
            <a:ahLst/>
            <a:cxnLst/>
            <a:rect l="l" t="t" r="r" b="b"/>
            <a:pathLst>
              <a:path w="346710" h="488314">
                <a:moveTo>
                  <a:pt x="101645" y="11504"/>
                </a:moveTo>
                <a:lnTo>
                  <a:pt x="0" y="11504"/>
                </a:lnTo>
                <a:lnTo>
                  <a:pt x="0" y="487777"/>
                </a:lnTo>
                <a:lnTo>
                  <a:pt x="96533" y="487777"/>
                </a:lnTo>
                <a:lnTo>
                  <a:pt x="96533" y="326036"/>
                </a:lnTo>
                <a:lnTo>
                  <a:pt x="295954" y="326036"/>
                </a:lnTo>
                <a:lnTo>
                  <a:pt x="303022" y="319006"/>
                </a:lnTo>
                <a:lnTo>
                  <a:pt x="322042" y="290716"/>
                </a:lnTo>
                <a:lnTo>
                  <a:pt x="323612" y="287041"/>
                </a:lnTo>
                <a:lnTo>
                  <a:pt x="171968" y="287041"/>
                </a:lnTo>
                <a:lnTo>
                  <a:pt x="156446" y="285443"/>
                </a:lnTo>
                <a:lnTo>
                  <a:pt x="119227" y="261467"/>
                </a:lnTo>
                <a:lnTo>
                  <a:pt x="100348" y="214120"/>
                </a:lnTo>
                <a:lnTo>
                  <a:pt x="99089" y="194341"/>
                </a:lnTo>
                <a:lnTo>
                  <a:pt x="99089" y="177083"/>
                </a:lnTo>
                <a:lnTo>
                  <a:pt x="103884" y="138245"/>
                </a:lnTo>
                <a:lnTo>
                  <a:pt x="128735" y="97768"/>
                </a:lnTo>
                <a:lnTo>
                  <a:pt x="170690" y="83746"/>
                </a:lnTo>
                <a:lnTo>
                  <a:pt x="324190" y="83746"/>
                </a:lnTo>
                <a:lnTo>
                  <a:pt x="322762" y="80348"/>
                </a:lnTo>
                <a:lnTo>
                  <a:pt x="304303" y="52419"/>
                </a:lnTo>
                <a:lnTo>
                  <a:pt x="300615" y="48585"/>
                </a:lnTo>
                <a:lnTo>
                  <a:pt x="101645" y="48585"/>
                </a:lnTo>
                <a:lnTo>
                  <a:pt x="101645" y="11504"/>
                </a:lnTo>
                <a:close/>
              </a:path>
              <a:path w="346710" h="488314">
                <a:moveTo>
                  <a:pt x="295954" y="326036"/>
                </a:moveTo>
                <a:lnTo>
                  <a:pt x="96533" y="326036"/>
                </a:lnTo>
                <a:lnTo>
                  <a:pt x="114433" y="345893"/>
                </a:lnTo>
                <a:lnTo>
                  <a:pt x="136169" y="360077"/>
                </a:lnTo>
                <a:lnTo>
                  <a:pt x="161741" y="368588"/>
                </a:lnTo>
                <a:lnTo>
                  <a:pt x="191148" y="371425"/>
                </a:lnTo>
                <a:lnTo>
                  <a:pt x="224032" y="368149"/>
                </a:lnTo>
                <a:lnTo>
                  <a:pt x="253638" y="358320"/>
                </a:lnTo>
                <a:lnTo>
                  <a:pt x="279968" y="341939"/>
                </a:lnTo>
                <a:lnTo>
                  <a:pt x="295954" y="326036"/>
                </a:lnTo>
                <a:close/>
              </a:path>
              <a:path w="346710" h="488314">
                <a:moveTo>
                  <a:pt x="324190" y="83746"/>
                </a:moveTo>
                <a:lnTo>
                  <a:pt x="170690" y="83746"/>
                </a:lnTo>
                <a:lnTo>
                  <a:pt x="186133" y="85344"/>
                </a:lnTo>
                <a:lnTo>
                  <a:pt x="199857" y="90139"/>
                </a:lnTo>
                <a:lnTo>
                  <a:pt x="230403" y="123541"/>
                </a:lnTo>
                <a:lnTo>
                  <a:pt x="239834" y="160619"/>
                </a:lnTo>
                <a:lnTo>
                  <a:pt x="241012" y="183473"/>
                </a:lnTo>
                <a:lnTo>
                  <a:pt x="239953" y="205929"/>
                </a:lnTo>
                <a:lnTo>
                  <a:pt x="231482" y="243648"/>
                </a:lnTo>
                <a:lnTo>
                  <a:pt x="202575" y="280008"/>
                </a:lnTo>
                <a:lnTo>
                  <a:pt x="171968" y="287041"/>
                </a:lnTo>
                <a:lnTo>
                  <a:pt x="323612" y="287041"/>
                </a:lnTo>
                <a:lnTo>
                  <a:pt x="335628" y="258911"/>
                </a:lnTo>
                <a:lnTo>
                  <a:pt x="343779" y="223591"/>
                </a:lnTo>
                <a:lnTo>
                  <a:pt x="346496" y="184755"/>
                </a:lnTo>
                <a:lnTo>
                  <a:pt x="343859" y="146516"/>
                </a:lnTo>
                <a:lnTo>
                  <a:pt x="335948" y="111714"/>
                </a:lnTo>
                <a:lnTo>
                  <a:pt x="324190" y="83746"/>
                </a:lnTo>
                <a:close/>
              </a:path>
              <a:path w="346710" h="488314">
                <a:moveTo>
                  <a:pt x="196902" y="0"/>
                </a:moveTo>
                <a:lnTo>
                  <a:pt x="166016" y="3036"/>
                </a:lnTo>
                <a:lnTo>
                  <a:pt x="139845" y="12145"/>
                </a:lnTo>
                <a:lnTo>
                  <a:pt x="118388" y="27328"/>
                </a:lnTo>
                <a:lnTo>
                  <a:pt x="101645" y="48585"/>
                </a:lnTo>
                <a:lnTo>
                  <a:pt x="300615" y="48585"/>
                </a:lnTo>
                <a:lnTo>
                  <a:pt x="282247" y="29486"/>
                </a:lnTo>
                <a:lnTo>
                  <a:pt x="256994" y="13105"/>
                </a:lnTo>
                <a:lnTo>
                  <a:pt x="228546" y="3276"/>
                </a:lnTo>
                <a:lnTo>
                  <a:pt x="196902" y="0"/>
                </a:lnTo>
                <a:close/>
              </a:path>
            </a:pathLst>
          </a:custGeom>
          <a:solidFill>
            <a:srgbClr val="F065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347027" y="3572205"/>
            <a:ext cx="417743" cy="313245"/>
          </a:xfrm>
          <a:custGeom>
            <a:avLst/>
            <a:gdLst/>
            <a:ahLst/>
            <a:cxnLst/>
            <a:rect l="l" t="t" r="r" b="b"/>
            <a:pathLst>
              <a:path w="366395" h="345439">
                <a:moveTo>
                  <a:pt x="208408" y="0"/>
                </a:moveTo>
                <a:lnTo>
                  <a:pt x="0" y="0"/>
                </a:lnTo>
                <a:lnTo>
                  <a:pt x="0" y="345219"/>
                </a:lnTo>
                <a:lnTo>
                  <a:pt x="236538" y="345219"/>
                </a:lnTo>
                <a:lnTo>
                  <a:pt x="266565" y="343460"/>
                </a:lnTo>
                <a:lnTo>
                  <a:pt x="314991" y="329395"/>
                </a:lnTo>
                <a:lnTo>
                  <a:pt x="347793" y="301745"/>
                </a:lnTo>
                <a:lnTo>
                  <a:pt x="364064" y="264027"/>
                </a:lnTo>
                <a:lnTo>
                  <a:pt x="109959" y="264027"/>
                </a:lnTo>
                <a:lnTo>
                  <a:pt x="109959" y="199458"/>
                </a:lnTo>
                <a:lnTo>
                  <a:pt x="357632" y="199458"/>
                </a:lnTo>
                <a:lnTo>
                  <a:pt x="356784" y="197522"/>
                </a:lnTo>
                <a:lnTo>
                  <a:pt x="315150" y="167555"/>
                </a:lnTo>
                <a:lnTo>
                  <a:pt x="299826" y="163659"/>
                </a:lnTo>
                <a:lnTo>
                  <a:pt x="299826" y="162382"/>
                </a:lnTo>
                <a:lnTo>
                  <a:pt x="336906" y="141286"/>
                </a:lnTo>
                <a:lnTo>
                  <a:pt x="338696" y="138089"/>
                </a:lnTo>
                <a:lnTo>
                  <a:pt x="109959" y="138089"/>
                </a:lnTo>
                <a:lnTo>
                  <a:pt x="109959" y="81191"/>
                </a:lnTo>
                <a:lnTo>
                  <a:pt x="347777" y="81191"/>
                </a:lnTo>
                <a:lnTo>
                  <a:pt x="344418" y="61013"/>
                </a:lnTo>
                <a:lnTo>
                  <a:pt x="309896" y="18500"/>
                </a:lnTo>
                <a:lnTo>
                  <a:pt x="264627" y="4315"/>
                </a:lnTo>
                <a:lnTo>
                  <a:pt x="228507" y="479"/>
                </a:lnTo>
                <a:lnTo>
                  <a:pt x="208408" y="0"/>
                </a:lnTo>
                <a:close/>
              </a:path>
              <a:path w="366395" h="345439">
                <a:moveTo>
                  <a:pt x="357632" y="199458"/>
                </a:moveTo>
                <a:lnTo>
                  <a:pt x="216080" y="199458"/>
                </a:lnTo>
                <a:lnTo>
                  <a:pt x="235939" y="201496"/>
                </a:lnTo>
                <a:lnTo>
                  <a:pt x="250124" y="207609"/>
                </a:lnTo>
                <a:lnTo>
                  <a:pt x="258635" y="217798"/>
                </a:lnTo>
                <a:lnTo>
                  <a:pt x="261472" y="232063"/>
                </a:lnTo>
                <a:lnTo>
                  <a:pt x="258635" y="246047"/>
                </a:lnTo>
                <a:lnTo>
                  <a:pt x="250124" y="256036"/>
                </a:lnTo>
                <a:lnTo>
                  <a:pt x="235939" y="262029"/>
                </a:lnTo>
                <a:lnTo>
                  <a:pt x="216080" y="264027"/>
                </a:lnTo>
                <a:lnTo>
                  <a:pt x="364064" y="264027"/>
                </a:lnTo>
                <a:lnTo>
                  <a:pt x="364256" y="263389"/>
                </a:lnTo>
                <a:lnTo>
                  <a:pt x="366314" y="240375"/>
                </a:lnTo>
                <a:lnTo>
                  <a:pt x="365255" y="223892"/>
                </a:lnTo>
                <a:lnTo>
                  <a:pt x="362078" y="209608"/>
                </a:lnTo>
                <a:lnTo>
                  <a:pt x="357632" y="199458"/>
                </a:lnTo>
                <a:close/>
              </a:path>
              <a:path w="366395" h="345439">
                <a:moveTo>
                  <a:pt x="347777" y="81191"/>
                </a:moveTo>
                <a:lnTo>
                  <a:pt x="207770" y="81191"/>
                </a:lnTo>
                <a:lnTo>
                  <a:pt x="224272" y="82908"/>
                </a:lnTo>
                <a:lnTo>
                  <a:pt x="236059" y="88062"/>
                </a:lnTo>
                <a:lnTo>
                  <a:pt x="243131" y="96653"/>
                </a:lnTo>
                <a:lnTo>
                  <a:pt x="245488" y="108680"/>
                </a:lnTo>
                <a:lnTo>
                  <a:pt x="243011" y="121546"/>
                </a:lnTo>
                <a:lnTo>
                  <a:pt x="235579" y="130737"/>
                </a:lnTo>
                <a:lnTo>
                  <a:pt x="223192" y="136251"/>
                </a:lnTo>
                <a:lnTo>
                  <a:pt x="205851" y="138089"/>
                </a:lnTo>
                <a:lnTo>
                  <a:pt x="338696" y="138089"/>
                </a:lnTo>
                <a:lnTo>
                  <a:pt x="342500" y="131296"/>
                </a:lnTo>
                <a:lnTo>
                  <a:pt x="346496" y="119868"/>
                </a:lnTo>
                <a:lnTo>
                  <a:pt x="348894" y="107002"/>
                </a:lnTo>
                <a:lnTo>
                  <a:pt x="349693" y="92697"/>
                </a:lnTo>
                <a:lnTo>
                  <a:pt x="347777" y="81191"/>
                </a:lnTo>
                <a:close/>
              </a:path>
            </a:pathLst>
          </a:custGeom>
          <a:solidFill>
            <a:srgbClr val="F065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844126" y="3572204"/>
            <a:ext cx="448874" cy="314397"/>
          </a:xfrm>
          <a:custGeom>
            <a:avLst/>
            <a:gdLst/>
            <a:ahLst/>
            <a:cxnLst/>
            <a:rect l="l" t="t" r="r" b="b"/>
            <a:pathLst>
              <a:path w="393700" h="346710">
                <a:moveTo>
                  <a:pt x="393164" y="0"/>
                </a:moveTo>
                <a:lnTo>
                  <a:pt x="182836" y="0"/>
                </a:lnTo>
                <a:lnTo>
                  <a:pt x="115712" y="264027"/>
                </a:lnTo>
                <a:lnTo>
                  <a:pt x="103565" y="264027"/>
                </a:lnTo>
                <a:lnTo>
                  <a:pt x="103565" y="0"/>
                </a:lnTo>
                <a:lnTo>
                  <a:pt x="0" y="0"/>
                </a:lnTo>
                <a:lnTo>
                  <a:pt x="0" y="346496"/>
                </a:lnTo>
                <a:lnTo>
                  <a:pt x="180919" y="346496"/>
                </a:lnTo>
                <a:lnTo>
                  <a:pt x="250604" y="81191"/>
                </a:lnTo>
                <a:lnTo>
                  <a:pt x="290239" y="81191"/>
                </a:lnTo>
                <a:lnTo>
                  <a:pt x="290239" y="346496"/>
                </a:lnTo>
                <a:lnTo>
                  <a:pt x="393164" y="346496"/>
                </a:lnTo>
                <a:lnTo>
                  <a:pt x="393164" y="0"/>
                </a:lnTo>
                <a:close/>
              </a:path>
            </a:pathLst>
          </a:custGeom>
          <a:solidFill>
            <a:srgbClr val="F065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372559" y="3562350"/>
            <a:ext cx="856481" cy="336278"/>
          </a:xfrm>
          <a:custGeom>
            <a:avLst/>
            <a:gdLst/>
            <a:ahLst/>
            <a:cxnLst/>
            <a:rect l="l" t="t" r="r" b="b"/>
            <a:pathLst>
              <a:path w="751204" h="370839">
                <a:moveTo>
                  <a:pt x="346494" y="240385"/>
                </a:moveTo>
                <a:lnTo>
                  <a:pt x="247408" y="221195"/>
                </a:lnTo>
                <a:lnTo>
                  <a:pt x="242570" y="234823"/>
                </a:lnTo>
                <a:lnTo>
                  <a:pt x="236372" y="246938"/>
                </a:lnTo>
                <a:lnTo>
                  <a:pt x="199301" y="279057"/>
                </a:lnTo>
                <a:lnTo>
                  <a:pt x="175806" y="283210"/>
                </a:lnTo>
                <a:lnTo>
                  <a:pt x="159816" y="281571"/>
                </a:lnTo>
                <a:lnTo>
                  <a:pt x="123380" y="256997"/>
                </a:lnTo>
                <a:lnTo>
                  <a:pt x="106006" y="205460"/>
                </a:lnTo>
                <a:lnTo>
                  <a:pt x="104838" y="182841"/>
                </a:lnTo>
                <a:lnTo>
                  <a:pt x="106057" y="160591"/>
                </a:lnTo>
                <a:lnTo>
                  <a:pt x="124345" y="110604"/>
                </a:lnTo>
                <a:lnTo>
                  <a:pt x="163118" y="87236"/>
                </a:lnTo>
                <a:lnTo>
                  <a:pt x="180276" y="85674"/>
                </a:lnTo>
                <a:lnTo>
                  <a:pt x="190906" y="86715"/>
                </a:lnTo>
                <a:lnTo>
                  <a:pt x="228269" y="111328"/>
                </a:lnTo>
                <a:lnTo>
                  <a:pt x="246126" y="147040"/>
                </a:lnTo>
                <a:lnTo>
                  <a:pt x="343941" y="127863"/>
                </a:lnTo>
                <a:lnTo>
                  <a:pt x="319798" y="73126"/>
                </a:lnTo>
                <a:lnTo>
                  <a:pt x="283210" y="32931"/>
                </a:lnTo>
                <a:lnTo>
                  <a:pt x="235572" y="8242"/>
                </a:lnTo>
                <a:lnTo>
                  <a:pt x="178358" y="0"/>
                </a:lnTo>
                <a:lnTo>
                  <a:pt x="138239" y="3238"/>
                </a:lnTo>
                <a:lnTo>
                  <a:pt x="72402" y="29133"/>
                </a:lnTo>
                <a:lnTo>
                  <a:pt x="26250" y="79197"/>
                </a:lnTo>
                <a:lnTo>
                  <a:pt x="2921" y="146964"/>
                </a:lnTo>
                <a:lnTo>
                  <a:pt x="0" y="187312"/>
                </a:lnTo>
                <a:lnTo>
                  <a:pt x="2997" y="227838"/>
                </a:lnTo>
                <a:lnTo>
                  <a:pt x="26974" y="294957"/>
                </a:lnTo>
                <a:lnTo>
                  <a:pt x="74472" y="342544"/>
                </a:lnTo>
                <a:lnTo>
                  <a:pt x="139039" y="366522"/>
                </a:lnTo>
                <a:lnTo>
                  <a:pt x="177088" y="369519"/>
                </a:lnTo>
                <a:lnTo>
                  <a:pt x="208114" y="367423"/>
                </a:lnTo>
                <a:lnTo>
                  <a:pt x="262610" y="350634"/>
                </a:lnTo>
                <a:lnTo>
                  <a:pt x="306514" y="317398"/>
                </a:lnTo>
                <a:lnTo>
                  <a:pt x="336727" y="269608"/>
                </a:lnTo>
                <a:lnTo>
                  <a:pt x="346494" y="240385"/>
                </a:lnTo>
                <a:close/>
              </a:path>
              <a:path w="751204" h="370839">
                <a:moveTo>
                  <a:pt x="751166" y="275539"/>
                </a:moveTo>
                <a:lnTo>
                  <a:pt x="701306" y="275539"/>
                </a:lnTo>
                <a:lnTo>
                  <a:pt x="701306" y="205854"/>
                </a:lnTo>
                <a:lnTo>
                  <a:pt x="701306" y="129146"/>
                </a:lnTo>
                <a:lnTo>
                  <a:pt x="701306" y="10871"/>
                </a:lnTo>
                <a:lnTo>
                  <a:pt x="599020" y="10871"/>
                </a:lnTo>
                <a:lnTo>
                  <a:pt x="599020" y="206502"/>
                </a:lnTo>
                <a:lnTo>
                  <a:pt x="599020" y="233984"/>
                </a:lnTo>
                <a:lnTo>
                  <a:pt x="579843" y="271068"/>
                </a:lnTo>
                <a:lnTo>
                  <a:pt x="535089" y="287693"/>
                </a:lnTo>
                <a:lnTo>
                  <a:pt x="512991" y="285254"/>
                </a:lnTo>
                <a:lnTo>
                  <a:pt x="497205" y="277939"/>
                </a:lnTo>
                <a:lnTo>
                  <a:pt x="487743" y="265747"/>
                </a:lnTo>
                <a:lnTo>
                  <a:pt x="484581" y="248691"/>
                </a:lnTo>
                <a:lnTo>
                  <a:pt x="485965" y="238518"/>
                </a:lnTo>
                <a:lnTo>
                  <a:pt x="519607" y="211785"/>
                </a:lnTo>
                <a:lnTo>
                  <a:pt x="581748" y="205854"/>
                </a:lnTo>
                <a:lnTo>
                  <a:pt x="590283" y="205854"/>
                </a:lnTo>
                <a:lnTo>
                  <a:pt x="596036" y="206070"/>
                </a:lnTo>
                <a:lnTo>
                  <a:pt x="599020" y="206502"/>
                </a:lnTo>
                <a:lnTo>
                  <a:pt x="599020" y="10871"/>
                </a:lnTo>
                <a:lnTo>
                  <a:pt x="421297" y="10871"/>
                </a:lnTo>
                <a:lnTo>
                  <a:pt x="421297" y="92062"/>
                </a:lnTo>
                <a:lnTo>
                  <a:pt x="598373" y="92062"/>
                </a:lnTo>
                <a:lnTo>
                  <a:pt x="598373" y="129146"/>
                </a:lnTo>
                <a:lnTo>
                  <a:pt x="594537" y="128714"/>
                </a:lnTo>
                <a:lnTo>
                  <a:pt x="586651" y="128498"/>
                </a:lnTo>
                <a:lnTo>
                  <a:pt x="574725" y="128498"/>
                </a:lnTo>
                <a:lnTo>
                  <a:pt x="529475" y="130581"/>
                </a:lnTo>
                <a:lnTo>
                  <a:pt x="490258" y="136817"/>
                </a:lnTo>
                <a:lnTo>
                  <a:pt x="429920" y="161747"/>
                </a:lnTo>
                <a:lnTo>
                  <a:pt x="393725" y="201218"/>
                </a:lnTo>
                <a:lnTo>
                  <a:pt x="381660" y="253161"/>
                </a:lnTo>
                <a:lnTo>
                  <a:pt x="384009" y="277660"/>
                </a:lnTo>
                <a:lnTo>
                  <a:pt x="402869" y="320167"/>
                </a:lnTo>
                <a:lnTo>
                  <a:pt x="439877" y="352450"/>
                </a:lnTo>
                <a:lnTo>
                  <a:pt x="490689" y="368757"/>
                </a:lnTo>
                <a:lnTo>
                  <a:pt x="521017" y="370789"/>
                </a:lnTo>
                <a:lnTo>
                  <a:pt x="554939" y="367563"/>
                </a:lnTo>
                <a:lnTo>
                  <a:pt x="585114" y="357847"/>
                </a:lnTo>
                <a:lnTo>
                  <a:pt x="611517" y="341668"/>
                </a:lnTo>
                <a:lnTo>
                  <a:pt x="634174" y="319011"/>
                </a:lnTo>
                <a:lnTo>
                  <a:pt x="634822" y="319011"/>
                </a:lnTo>
                <a:lnTo>
                  <a:pt x="639292" y="357365"/>
                </a:lnTo>
                <a:lnTo>
                  <a:pt x="751166" y="357365"/>
                </a:lnTo>
                <a:lnTo>
                  <a:pt x="751166" y="319011"/>
                </a:lnTo>
                <a:lnTo>
                  <a:pt x="751166" y="287693"/>
                </a:lnTo>
                <a:lnTo>
                  <a:pt x="751166" y="275539"/>
                </a:lnTo>
                <a:close/>
              </a:path>
            </a:pathLst>
          </a:custGeom>
          <a:solidFill>
            <a:srgbClr val="F0652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850183" y="4316042"/>
            <a:ext cx="496656" cy="210174"/>
            <a:chOff x="745681" y="4759635"/>
            <a:chExt cx="435609" cy="231775"/>
          </a:xfrm>
        </p:grpSpPr>
        <p:pic>
          <p:nvPicPr>
            <p:cNvPr id="31" name="object 3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5681" y="4759635"/>
              <a:ext cx="245869" cy="231620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025906" y="4759649"/>
              <a:ext cx="155575" cy="199390"/>
            </a:xfrm>
            <a:custGeom>
              <a:avLst/>
              <a:gdLst/>
              <a:ahLst/>
              <a:cxnLst/>
              <a:rect l="l" t="t" r="r" b="b"/>
              <a:pathLst>
                <a:path w="155575" h="199389">
                  <a:moveTo>
                    <a:pt x="155067" y="161290"/>
                  </a:moveTo>
                  <a:lnTo>
                    <a:pt x="49187" y="161290"/>
                  </a:lnTo>
                  <a:lnTo>
                    <a:pt x="49187" y="118110"/>
                  </a:lnTo>
                  <a:lnTo>
                    <a:pt x="103111" y="118110"/>
                  </a:lnTo>
                  <a:lnTo>
                    <a:pt x="103111" y="80010"/>
                  </a:lnTo>
                  <a:lnTo>
                    <a:pt x="49187" y="80010"/>
                  </a:lnTo>
                  <a:lnTo>
                    <a:pt x="49187" y="38100"/>
                  </a:lnTo>
                  <a:lnTo>
                    <a:pt x="154800" y="38100"/>
                  </a:lnTo>
                  <a:lnTo>
                    <a:pt x="15480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80010"/>
                  </a:lnTo>
                  <a:lnTo>
                    <a:pt x="0" y="118110"/>
                  </a:lnTo>
                  <a:lnTo>
                    <a:pt x="0" y="161290"/>
                  </a:lnTo>
                  <a:lnTo>
                    <a:pt x="0" y="199390"/>
                  </a:lnTo>
                  <a:lnTo>
                    <a:pt x="155067" y="199390"/>
                  </a:lnTo>
                  <a:lnTo>
                    <a:pt x="155067" y="161290"/>
                  </a:lnTo>
                  <a:close/>
                </a:path>
              </a:pathLst>
            </a:custGeom>
            <a:solidFill>
              <a:srgbClr val="524E6C"/>
            </a:solidFill>
          </p:spPr>
          <p:txBody>
            <a:bodyPr wrap="square" lIns="0" tIns="0" rIns="0" bIns="0" rtlCol="0"/>
            <a:lstStyle/>
            <a:p>
              <a:endParaRPr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sp>
        <p:nvSpPr>
          <p:cNvPr id="33" name="object 33"/>
          <p:cNvSpPr/>
          <p:nvPr/>
        </p:nvSpPr>
        <p:spPr>
          <a:xfrm>
            <a:off x="1365272" y="4316042"/>
            <a:ext cx="663899" cy="185989"/>
          </a:xfrm>
          <a:custGeom>
            <a:avLst/>
            <a:gdLst/>
            <a:ahLst/>
            <a:cxnLst/>
            <a:rect l="l" t="t" r="r" b="b"/>
            <a:pathLst>
              <a:path w="582294" h="205104">
                <a:moveTo>
                  <a:pt x="168198" y="12"/>
                </a:moveTo>
                <a:lnTo>
                  <a:pt x="0" y="12"/>
                </a:lnTo>
                <a:lnTo>
                  <a:pt x="0" y="38112"/>
                </a:lnTo>
                <a:lnTo>
                  <a:pt x="59512" y="38112"/>
                </a:lnTo>
                <a:lnTo>
                  <a:pt x="59512" y="199402"/>
                </a:lnTo>
                <a:lnTo>
                  <a:pt x="108407" y="199402"/>
                </a:lnTo>
                <a:lnTo>
                  <a:pt x="108407" y="38112"/>
                </a:lnTo>
                <a:lnTo>
                  <a:pt x="168198" y="38112"/>
                </a:lnTo>
                <a:lnTo>
                  <a:pt x="168198" y="12"/>
                </a:lnTo>
                <a:close/>
              </a:path>
              <a:path w="582294" h="205104">
                <a:moveTo>
                  <a:pt x="357911" y="199491"/>
                </a:moveTo>
                <a:lnTo>
                  <a:pt x="339991" y="138861"/>
                </a:lnTo>
                <a:lnTo>
                  <a:pt x="328599" y="100304"/>
                </a:lnTo>
                <a:lnTo>
                  <a:pt x="310349" y="38557"/>
                </a:lnTo>
                <a:lnTo>
                  <a:pt x="298958" y="0"/>
                </a:lnTo>
                <a:lnTo>
                  <a:pt x="282194" y="0"/>
                </a:lnTo>
                <a:lnTo>
                  <a:pt x="282194" y="100304"/>
                </a:lnTo>
                <a:lnTo>
                  <a:pt x="236093" y="100304"/>
                </a:lnTo>
                <a:lnTo>
                  <a:pt x="240563" y="83261"/>
                </a:lnTo>
                <a:lnTo>
                  <a:pt x="252577" y="38557"/>
                </a:lnTo>
                <a:lnTo>
                  <a:pt x="265430" y="38557"/>
                </a:lnTo>
                <a:lnTo>
                  <a:pt x="282194" y="100304"/>
                </a:lnTo>
                <a:lnTo>
                  <a:pt x="282194" y="0"/>
                </a:lnTo>
                <a:lnTo>
                  <a:pt x="219329" y="0"/>
                </a:lnTo>
                <a:lnTo>
                  <a:pt x="160375" y="199491"/>
                </a:lnTo>
                <a:lnTo>
                  <a:pt x="209270" y="199491"/>
                </a:lnTo>
                <a:lnTo>
                  <a:pt x="225475" y="138861"/>
                </a:lnTo>
                <a:lnTo>
                  <a:pt x="292531" y="138861"/>
                </a:lnTo>
                <a:lnTo>
                  <a:pt x="308737" y="199491"/>
                </a:lnTo>
                <a:lnTo>
                  <a:pt x="357911" y="199491"/>
                </a:lnTo>
                <a:close/>
              </a:path>
              <a:path w="582294" h="205104">
                <a:moveTo>
                  <a:pt x="582269" y="0"/>
                </a:moveTo>
                <a:lnTo>
                  <a:pt x="404850" y="0"/>
                </a:lnTo>
                <a:lnTo>
                  <a:pt x="404850" y="131876"/>
                </a:lnTo>
                <a:lnTo>
                  <a:pt x="404342" y="140360"/>
                </a:lnTo>
                <a:lnTo>
                  <a:pt x="366572" y="163728"/>
                </a:lnTo>
                <a:lnTo>
                  <a:pt x="366572" y="204520"/>
                </a:lnTo>
                <a:lnTo>
                  <a:pt x="406323" y="200329"/>
                </a:lnTo>
                <a:lnTo>
                  <a:pt x="442404" y="178028"/>
                </a:lnTo>
                <a:lnTo>
                  <a:pt x="454025" y="132715"/>
                </a:lnTo>
                <a:lnTo>
                  <a:pt x="454025" y="38557"/>
                </a:lnTo>
                <a:lnTo>
                  <a:pt x="533654" y="38557"/>
                </a:lnTo>
                <a:lnTo>
                  <a:pt x="533654" y="199491"/>
                </a:lnTo>
                <a:lnTo>
                  <a:pt x="582269" y="199491"/>
                </a:lnTo>
                <a:lnTo>
                  <a:pt x="582269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34" name="object 3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82671" y="4316042"/>
            <a:ext cx="202281" cy="180898"/>
          </a:xfrm>
          <a:prstGeom prst="rect">
            <a:avLst/>
          </a:prstGeom>
        </p:spPr>
      </p:pic>
      <p:grpSp>
        <p:nvGrpSpPr>
          <p:cNvPr id="35" name="object 35"/>
          <p:cNvGrpSpPr/>
          <p:nvPr/>
        </p:nvGrpSpPr>
        <p:grpSpPr>
          <a:xfrm>
            <a:off x="853369" y="4614216"/>
            <a:ext cx="310592" cy="191747"/>
            <a:chOff x="748475" y="5088455"/>
            <a:chExt cx="272415" cy="211454"/>
          </a:xfrm>
        </p:grpSpPr>
        <p:pic>
          <p:nvPicPr>
            <p:cNvPr id="36" name="object 3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8475" y="5088455"/>
              <a:ext cx="187477" cy="211226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971157" y="5213039"/>
              <a:ext cx="49530" cy="81280"/>
            </a:xfrm>
            <a:custGeom>
              <a:avLst/>
              <a:gdLst/>
              <a:ahLst/>
              <a:cxnLst/>
              <a:rect l="l" t="t" r="r" b="b"/>
              <a:pathLst>
                <a:path w="49530" h="81279">
                  <a:moveTo>
                    <a:pt x="0" y="81280"/>
                  </a:moveTo>
                  <a:lnTo>
                    <a:pt x="49175" y="81280"/>
                  </a:lnTo>
                  <a:lnTo>
                    <a:pt x="49175" y="0"/>
                  </a:lnTo>
                  <a:lnTo>
                    <a:pt x="0" y="0"/>
                  </a:lnTo>
                  <a:lnTo>
                    <a:pt x="0" y="81280"/>
                  </a:lnTo>
                  <a:close/>
                </a:path>
              </a:pathLst>
            </a:custGeom>
            <a:solidFill>
              <a:srgbClr val="524E6C"/>
            </a:solidFill>
          </p:spPr>
          <p:txBody>
            <a:bodyPr wrap="square" lIns="0" tIns="0" rIns="0" bIns="0" rtlCol="0"/>
            <a:lstStyle/>
            <a:p>
              <a:endParaRPr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sp>
        <p:nvSpPr>
          <p:cNvPr id="38" name="object 38"/>
          <p:cNvSpPr/>
          <p:nvPr/>
        </p:nvSpPr>
        <p:spPr>
          <a:xfrm>
            <a:off x="1107256" y="4620087"/>
            <a:ext cx="205613" cy="180807"/>
          </a:xfrm>
          <a:custGeom>
            <a:avLst/>
            <a:gdLst/>
            <a:ahLst/>
            <a:cxnLst/>
            <a:rect l="l" t="t" r="r" b="b"/>
            <a:pathLst>
              <a:path w="180340" h="199389">
                <a:moveTo>
                  <a:pt x="179933" y="0"/>
                </a:moveTo>
                <a:lnTo>
                  <a:pt x="131038" y="0"/>
                </a:lnTo>
                <a:lnTo>
                  <a:pt x="131038" y="78740"/>
                </a:lnTo>
                <a:lnTo>
                  <a:pt x="49174" y="78740"/>
                </a:lnTo>
                <a:lnTo>
                  <a:pt x="49174" y="0"/>
                </a:lnTo>
                <a:lnTo>
                  <a:pt x="0" y="0"/>
                </a:lnTo>
                <a:lnTo>
                  <a:pt x="0" y="78740"/>
                </a:lnTo>
                <a:lnTo>
                  <a:pt x="0" y="118110"/>
                </a:lnTo>
                <a:lnTo>
                  <a:pt x="131038" y="118110"/>
                </a:lnTo>
                <a:lnTo>
                  <a:pt x="131038" y="199390"/>
                </a:lnTo>
                <a:lnTo>
                  <a:pt x="179933" y="199390"/>
                </a:lnTo>
                <a:lnTo>
                  <a:pt x="179933" y="118110"/>
                </a:lnTo>
                <a:lnTo>
                  <a:pt x="179933" y="78740"/>
                </a:lnTo>
                <a:lnTo>
                  <a:pt x="179933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1365924" y="4614216"/>
            <a:ext cx="1734681" cy="192323"/>
            <a:chOff x="1198029" y="5088455"/>
            <a:chExt cx="1521460" cy="212090"/>
          </a:xfrm>
        </p:grpSpPr>
        <p:sp>
          <p:nvSpPr>
            <p:cNvPr id="40" name="object 40"/>
            <p:cNvSpPr/>
            <p:nvPr/>
          </p:nvSpPr>
          <p:spPr>
            <a:xfrm>
              <a:off x="1198029" y="5094929"/>
              <a:ext cx="155575" cy="199390"/>
            </a:xfrm>
            <a:custGeom>
              <a:avLst/>
              <a:gdLst/>
              <a:ahLst/>
              <a:cxnLst/>
              <a:rect l="l" t="t" r="r" b="b"/>
              <a:pathLst>
                <a:path w="155575" h="199389">
                  <a:moveTo>
                    <a:pt x="155067" y="160020"/>
                  </a:moveTo>
                  <a:lnTo>
                    <a:pt x="49174" y="160020"/>
                  </a:lnTo>
                  <a:lnTo>
                    <a:pt x="49174" y="118110"/>
                  </a:lnTo>
                  <a:lnTo>
                    <a:pt x="103098" y="118110"/>
                  </a:lnTo>
                  <a:lnTo>
                    <a:pt x="103098" y="80010"/>
                  </a:lnTo>
                  <a:lnTo>
                    <a:pt x="49174" y="80010"/>
                  </a:lnTo>
                  <a:lnTo>
                    <a:pt x="49174" y="38100"/>
                  </a:lnTo>
                  <a:lnTo>
                    <a:pt x="154787" y="38100"/>
                  </a:lnTo>
                  <a:lnTo>
                    <a:pt x="154787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80010"/>
                  </a:lnTo>
                  <a:lnTo>
                    <a:pt x="0" y="118110"/>
                  </a:lnTo>
                  <a:lnTo>
                    <a:pt x="0" y="160020"/>
                  </a:lnTo>
                  <a:lnTo>
                    <a:pt x="0" y="199390"/>
                  </a:lnTo>
                  <a:lnTo>
                    <a:pt x="155067" y="199390"/>
                  </a:lnTo>
                  <a:lnTo>
                    <a:pt x="155067" y="160020"/>
                  </a:lnTo>
                  <a:close/>
                </a:path>
              </a:pathLst>
            </a:custGeom>
            <a:solidFill>
              <a:srgbClr val="524E6C"/>
            </a:solidFill>
          </p:spPr>
          <p:txBody>
            <a:bodyPr wrap="square" lIns="0" tIns="0" rIns="0" bIns="0" rtlCol="0"/>
            <a:lstStyle/>
            <a:p>
              <a:endParaRPr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pic>
          <p:nvPicPr>
            <p:cNvPr id="41" name="object 4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88019" y="5094604"/>
              <a:ext cx="157582" cy="19949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76894" y="5088455"/>
              <a:ext cx="351485" cy="211507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51847" y="5088455"/>
              <a:ext cx="187477" cy="211226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2170049" y="5094929"/>
              <a:ext cx="155575" cy="199390"/>
            </a:xfrm>
            <a:custGeom>
              <a:avLst/>
              <a:gdLst/>
              <a:ahLst/>
              <a:cxnLst/>
              <a:rect l="l" t="t" r="r" b="b"/>
              <a:pathLst>
                <a:path w="155575" h="199389">
                  <a:moveTo>
                    <a:pt x="155067" y="160020"/>
                  </a:moveTo>
                  <a:lnTo>
                    <a:pt x="49174" y="160020"/>
                  </a:lnTo>
                  <a:lnTo>
                    <a:pt x="49174" y="118110"/>
                  </a:lnTo>
                  <a:lnTo>
                    <a:pt x="103098" y="118110"/>
                  </a:lnTo>
                  <a:lnTo>
                    <a:pt x="103098" y="80010"/>
                  </a:lnTo>
                  <a:lnTo>
                    <a:pt x="49174" y="80010"/>
                  </a:lnTo>
                  <a:lnTo>
                    <a:pt x="49174" y="38100"/>
                  </a:lnTo>
                  <a:lnTo>
                    <a:pt x="154787" y="38100"/>
                  </a:lnTo>
                  <a:lnTo>
                    <a:pt x="154787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80010"/>
                  </a:lnTo>
                  <a:lnTo>
                    <a:pt x="0" y="118110"/>
                  </a:lnTo>
                  <a:lnTo>
                    <a:pt x="0" y="160020"/>
                  </a:lnTo>
                  <a:lnTo>
                    <a:pt x="0" y="199390"/>
                  </a:lnTo>
                  <a:lnTo>
                    <a:pt x="155067" y="199390"/>
                  </a:lnTo>
                  <a:lnTo>
                    <a:pt x="155067" y="160020"/>
                  </a:lnTo>
                  <a:close/>
                </a:path>
              </a:pathLst>
            </a:custGeom>
            <a:solidFill>
              <a:srgbClr val="524E6C"/>
            </a:solidFill>
          </p:spPr>
          <p:txBody>
            <a:bodyPr wrap="square" lIns="0" tIns="0" rIns="0" bIns="0" rtlCol="0"/>
            <a:lstStyle/>
            <a:p>
              <a:endParaRPr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pic>
          <p:nvPicPr>
            <p:cNvPr id="45" name="object 4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60048" y="5094604"/>
              <a:ext cx="157582" cy="199490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48923" y="5094604"/>
              <a:ext cx="170434" cy="199490"/>
            </a:xfrm>
            <a:prstGeom prst="rect">
              <a:avLst/>
            </a:prstGeom>
          </p:spPr>
        </p:pic>
      </p:grpSp>
      <p:grpSp>
        <p:nvGrpSpPr>
          <p:cNvPr id="47" name="object 47"/>
          <p:cNvGrpSpPr/>
          <p:nvPr/>
        </p:nvGrpSpPr>
        <p:grpSpPr>
          <a:xfrm>
            <a:off x="3140593" y="4614216"/>
            <a:ext cx="547336" cy="191747"/>
            <a:chOff x="2754561" y="5088455"/>
            <a:chExt cx="480059" cy="211454"/>
          </a:xfrm>
        </p:grpSpPr>
        <p:pic>
          <p:nvPicPr>
            <p:cNvPr id="48" name="object 4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67188" y="5088455"/>
              <a:ext cx="187477" cy="211226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754561" y="5094604"/>
              <a:ext cx="177419" cy="199490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3185398" y="5213039"/>
              <a:ext cx="49530" cy="81280"/>
            </a:xfrm>
            <a:custGeom>
              <a:avLst/>
              <a:gdLst/>
              <a:ahLst/>
              <a:cxnLst/>
              <a:rect l="l" t="t" r="r" b="b"/>
              <a:pathLst>
                <a:path w="49530" h="81279">
                  <a:moveTo>
                    <a:pt x="0" y="81280"/>
                  </a:moveTo>
                  <a:lnTo>
                    <a:pt x="49175" y="81280"/>
                  </a:lnTo>
                  <a:lnTo>
                    <a:pt x="49175" y="0"/>
                  </a:lnTo>
                  <a:lnTo>
                    <a:pt x="0" y="0"/>
                  </a:lnTo>
                  <a:lnTo>
                    <a:pt x="0" y="81280"/>
                  </a:lnTo>
                  <a:close/>
                </a:path>
              </a:pathLst>
            </a:custGeom>
            <a:solidFill>
              <a:srgbClr val="524E6C"/>
            </a:solidFill>
          </p:spPr>
          <p:txBody>
            <a:bodyPr wrap="square" lIns="0" tIns="0" rIns="0" bIns="0" rtlCol="0"/>
            <a:lstStyle/>
            <a:p>
              <a:endParaRPr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51" name="object 51"/>
          <p:cNvGrpSpPr/>
          <p:nvPr/>
        </p:nvGrpSpPr>
        <p:grpSpPr>
          <a:xfrm>
            <a:off x="3631808" y="4614216"/>
            <a:ext cx="910780" cy="192323"/>
            <a:chOff x="3185398" y="5088455"/>
            <a:chExt cx="798830" cy="212090"/>
          </a:xfrm>
        </p:grpSpPr>
        <p:sp>
          <p:nvSpPr>
            <p:cNvPr id="52" name="object 52"/>
            <p:cNvSpPr/>
            <p:nvPr/>
          </p:nvSpPr>
          <p:spPr>
            <a:xfrm>
              <a:off x="3185388" y="5094929"/>
              <a:ext cx="180340" cy="199390"/>
            </a:xfrm>
            <a:custGeom>
              <a:avLst/>
              <a:gdLst/>
              <a:ahLst/>
              <a:cxnLst/>
              <a:rect l="l" t="t" r="r" b="b"/>
              <a:pathLst>
                <a:path w="180339" h="199389">
                  <a:moveTo>
                    <a:pt x="179933" y="0"/>
                  </a:moveTo>
                  <a:lnTo>
                    <a:pt x="131038" y="0"/>
                  </a:lnTo>
                  <a:lnTo>
                    <a:pt x="131038" y="78740"/>
                  </a:lnTo>
                  <a:lnTo>
                    <a:pt x="49174" y="78740"/>
                  </a:lnTo>
                  <a:lnTo>
                    <a:pt x="49174" y="0"/>
                  </a:lnTo>
                  <a:lnTo>
                    <a:pt x="0" y="0"/>
                  </a:lnTo>
                  <a:lnTo>
                    <a:pt x="0" y="78740"/>
                  </a:lnTo>
                  <a:lnTo>
                    <a:pt x="0" y="118110"/>
                  </a:lnTo>
                  <a:lnTo>
                    <a:pt x="131038" y="118110"/>
                  </a:lnTo>
                  <a:lnTo>
                    <a:pt x="131038" y="199390"/>
                  </a:lnTo>
                  <a:lnTo>
                    <a:pt x="179933" y="199390"/>
                  </a:lnTo>
                  <a:lnTo>
                    <a:pt x="179933" y="118110"/>
                  </a:lnTo>
                  <a:lnTo>
                    <a:pt x="179933" y="78740"/>
                  </a:lnTo>
                  <a:lnTo>
                    <a:pt x="179933" y="0"/>
                  </a:lnTo>
                  <a:close/>
                </a:path>
              </a:pathLst>
            </a:custGeom>
            <a:solidFill>
              <a:srgbClr val="524E6C"/>
            </a:solidFill>
          </p:spPr>
          <p:txBody>
            <a:bodyPr wrap="square" lIns="0" tIns="0" rIns="0" bIns="0" rtlCol="0"/>
            <a:lstStyle/>
            <a:p>
              <a:endParaRPr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pic>
          <p:nvPicPr>
            <p:cNvPr id="53" name="object 5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400538" y="5088455"/>
              <a:ext cx="196697" cy="211507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632436" y="5088455"/>
              <a:ext cx="351485" cy="211507"/>
            </a:xfrm>
            <a:prstGeom prst="rect">
              <a:avLst/>
            </a:prstGeom>
          </p:spPr>
        </p:pic>
      </p:grpSp>
      <p:grpSp>
        <p:nvGrpSpPr>
          <p:cNvPr id="55" name="object 55"/>
          <p:cNvGrpSpPr/>
          <p:nvPr/>
        </p:nvGrpSpPr>
        <p:grpSpPr>
          <a:xfrm>
            <a:off x="871844" y="4917967"/>
            <a:ext cx="532856" cy="192323"/>
            <a:chOff x="764679" y="5423425"/>
            <a:chExt cx="467359" cy="212090"/>
          </a:xfrm>
        </p:grpSpPr>
        <p:pic>
          <p:nvPicPr>
            <p:cNvPr id="56" name="object 5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64679" y="5423425"/>
              <a:ext cx="382499" cy="211507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1182380" y="5547049"/>
              <a:ext cx="49530" cy="82550"/>
            </a:xfrm>
            <a:custGeom>
              <a:avLst/>
              <a:gdLst/>
              <a:ahLst/>
              <a:cxnLst/>
              <a:rect l="l" t="t" r="r" b="b"/>
              <a:pathLst>
                <a:path w="49530" h="82550">
                  <a:moveTo>
                    <a:pt x="0" y="82550"/>
                  </a:moveTo>
                  <a:lnTo>
                    <a:pt x="49175" y="82550"/>
                  </a:lnTo>
                  <a:lnTo>
                    <a:pt x="49175" y="0"/>
                  </a:lnTo>
                  <a:lnTo>
                    <a:pt x="0" y="0"/>
                  </a:lnTo>
                  <a:lnTo>
                    <a:pt x="0" y="82550"/>
                  </a:lnTo>
                  <a:close/>
                </a:path>
              </a:pathLst>
            </a:custGeom>
            <a:solidFill>
              <a:srgbClr val="524E6C"/>
            </a:solidFill>
          </p:spPr>
          <p:txBody>
            <a:bodyPr wrap="square" lIns="0" tIns="0" rIns="0" bIns="0" rtlCol="0"/>
            <a:lstStyle/>
            <a:p>
              <a:endParaRPr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sp>
        <p:nvSpPr>
          <p:cNvPr id="58" name="object 58"/>
          <p:cNvSpPr/>
          <p:nvPr/>
        </p:nvSpPr>
        <p:spPr>
          <a:xfrm>
            <a:off x="1348070" y="4922967"/>
            <a:ext cx="205613" cy="181959"/>
          </a:xfrm>
          <a:custGeom>
            <a:avLst/>
            <a:gdLst/>
            <a:ahLst/>
            <a:cxnLst/>
            <a:rect l="l" t="t" r="r" b="b"/>
            <a:pathLst>
              <a:path w="180340" h="200660">
                <a:moveTo>
                  <a:pt x="179933" y="0"/>
                </a:moveTo>
                <a:lnTo>
                  <a:pt x="131038" y="0"/>
                </a:lnTo>
                <a:lnTo>
                  <a:pt x="131038" y="80010"/>
                </a:lnTo>
                <a:lnTo>
                  <a:pt x="49174" y="80010"/>
                </a:lnTo>
                <a:lnTo>
                  <a:pt x="49174" y="0"/>
                </a:lnTo>
                <a:lnTo>
                  <a:pt x="0" y="0"/>
                </a:lnTo>
                <a:lnTo>
                  <a:pt x="0" y="80010"/>
                </a:lnTo>
                <a:lnTo>
                  <a:pt x="0" y="118110"/>
                </a:lnTo>
                <a:lnTo>
                  <a:pt x="131038" y="118110"/>
                </a:lnTo>
                <a:lnTo>
                  <a:pt x="131038" y="200660"/>
                </a:lnTo>
                <a:lnTo>
                  <a:pt x="179933" y="200660"/>
                </a:lnTo>
                <a:lnTo>
                  <a:pt x="179933" y="118110"/>
                </a:lnTo>
                <a:lnTo>
                  <a:pt x="179933" y="80010"/>
                </a:lnTo>
                <a:lnTo>
                  <a:pt x="179933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1585725" y="4922967"/>
            <a:ext cx="875305" cy="181959"/>
            <a:chOff x="1390813" y="5428939"/>
            <a:chExt cx="767715" cy="200660"/>
          </a:xfrm>
        </p:grpSpPr>
        <p:sp>
          <p:nvSpPr>
            <p:cNvPr id="60" name="object 60"/>
            <p:cNvSpPr/>
            <p:nvPr/>
          </p:nvSpPr>
          <p:spPr>
            <a:xfrm>
              <a:off x="1390802" y="5428939"/>
              <a:ext cx="168275" cy="200660"/>
            </a:xfrm>
            <a:custGeom>
              <a:avLst/>
              <a:gdLst/>
              <a:ahLst/>
              <a:cxnLst/>
              <a:rect l="l" t="t" r="r" b="b"/>
              <a:pathLst>
                <a:path w="168275" h="200660">
                  <a:moveTo>
                    <a:pt x="168198" y="0"/>
                  </a:moveTo>
                  <a:lnTo>
                    <a:pt x="0" y="0"/>
                  </a:lnTo>
                  <a:lnTo>
                    <a:pt x="0" y="39370"/>
                  </a:lnTo>
                  <a:lnTo>
                    <a:pt x="59512" y="39370"/>
                  </a:lnTo>
                  <a:lnTo>
                    <a:pt x="59512" y="200660"/>
                  </a:lnTo>
                  <a:lnTo>
                    <a:pt x="108407" y="200660"/>
                  </a:lnTo>
                  <a:lnTo>
                    <a:pt x="108407" y="39370"/>
                  </a:lnTo>
                  <a:lnTo>
                    <a:pt x="168198" y="39370"/>
                  </a:lnTo>
                  <a:lnTo>
                    <a:pt x="168198" y="0"/>
                  </a:lnTo>
                  <a:close/>
                </a:path>
              </a:pathLst>
            </a:custGeom>
            <a:solidFill>
              <a:srgbClr val="524E6C"/>
            </a:solidFill>
          </p:spPr>
          <p:txBody>
            <a:bodyPr wrap="square" lIns="0" tIns="0" rIns="0" bIns="0" rtlCol="0"/>
            <a:lstStyle/>
            <a:p>
              <a:endParaRPr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pic>
          <p:nvPicPr>
            <p:cNvPr id="61" name="object 6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587510" y="5429573"/>
              <a:ext cx="357630" cy="199490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1971964" y="5429573"/>
              <a:ext cx="186690" cy="200025"/>
            </a:xfrm>
            <a:custGeom>
              <a:avLst/>
              <a:gdLst/>
              <a:ahLst/>
              <a:cxnLst/>
              <a:rect l="l" t="t" r="r" b="b"/>
              <a:pathLst>
                <a:path w="186689" h="200025">
                  <a:moveTo>
                    <a:pt x="182728" y="0"/>
                  </a:moveTo>
                  <a:lnTo>
                    <a:pt x="122097" y="0"/>
                  </a:lnTo>
                  <a:lnTo>
                    <a:pt x="49175" y="78231"/>
                  </a:lnTo>
                  <a:lnTo>
                    <a:pt x="49175" y="0"/>
                  </a:lnTo>
                  <a:lnTo>
                    <a:pt x="0" y="0"/>
                  </a:lnTo>
                  <a:lnTo>
                    <a:pt x="0" y="199490"/>
                  </a:lnTo>
                  <a:lnTo>
                    <a:pt x="49175" y="199490"/>
                  </a:lnTo>
                  <a:lnTo>
                    <a:pt x="49175" y="138859"/>
                  </a:lnTo>
                  <a:lnTo>
                    <a:pt x="71528" y="115671"/>
                  </a:lnTo>
                  <a:lnTo>
                    <a:pt x="127407" y="199490"/>
                  </a:lnTo>
                  <a:lnTo>
                    <a:pt x="186361" y="199490"/>
                  </a:lnTo>
                  <a:lnTo>
                    <a:pt x="105336" y="80467"/>
                  </a:lnTo>
                  <a:lnTo>
                    <a:pt x="182728" y="0"/>
                  </a:lnTo>
                  <a:close/>
                </a:path>
              </a:pathLst>
            </a:custGeom>
            <a:solidFill>
              <a:srgbClr val="524E6C"/>
            </a:solidFill>
          </p:spPr>
          <p:txBody>
            <a:bodyPr wrap="square" lIns="0" tIns="0" rIns="0" bIns="0" rtlCol="0"/>
            <a:lstStyle/>
            <a:p>
              <a:endParaRPr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sp>
        <p:nvSpPr>
          <p:cNvPr id="63" name="object 63"/>
          <p:cNvSpPr/>
          <p:nvPr/>
        </p:nvSpPr>
        <p:spPr>
          <a:xfrm>
            <a:off x="2465244" y="4922967"/>
            <a:ext cx="408331" cy="181959"/>
          </a:xfrm>
          <a:custGeom>
            <a:avLst/>
            <a:gdLst/>
            <a:ahLst/>
            <a:cxnLst/>
            <a:rect l="l" t="t" r="r" b="b"/>
            <a:pathLst>
              <a:path w="358139" h="200660">
                <a:moveTo>
                  <a:pt x="168198" y="0"/>
                </a:moveTo>
                <a:lnTo>
                  <a:pt x="0" y="0"/>
                </a:lnTo>
                <a:lnTo>
                  <a:pt x="0" y="39370"/>
                </a:lnTo>
                <a:lnTo>
                  <a:pt x="59512" y="39370"/>
                </a:lnTo>
                <a:lnTo>
                  <a:pt x="59512" y="200660"/>
                </a:lnTo>
                <a:lnTo>
                  <a:pt x="108407" y="200660"/>
                </a:lnTo>
                <a:lnTo>
                  <a:pt x="108407" y="39370"/>
                </a:lnTo>
                <a:lnTo>
                  <a:pt x="168198" y="39370"/>
                </a:lnTo>
                <a:lnTo>
                  <a:pt x="168198" y="0"/>
                </a:lnTo>
                <a:close/>
              </a:path>
              <a:path w="358139" h="200660">
                <a:moveTo>
                  <a:pt x="357911" y="200126"/>
                </a:moveTo>
                <a:lnTo>
                  <a:pt x="339991" y="139496"/>
                </a:lnTo>
                <a:lnTo>
                  <a:pt x="328599" y="100939"/>
                </a:lnTo>
                <a:lnTo>
                  <a:pt x="310349" y="39192"/>
                </a:lnTo>
                <a:lnTo>
                  <a:pt x="298958" y="635"/>
                </a:lnTo>
                <a:lnTo>
                  <a:pt x="282194" y="635"/>
                </a:lnTo>
                <a:lnTo>
                  <a:pt x="282194" y="100939"/>
                </a:lnTo>
                <a:lnTo>
                  <a:pt x="236093" y="100939"/>
                </a:lnTo>
                <a:lnTo>
                  <a:pt x="240563" y="83896"/>
                </a:lnTo>
                <a:lnTo>
                  <a:pt x="252577" y="39192"/>
                </a:lnTo>
                <a:lnTo>
                  <a:pt x="265430" y="39192"/>
                </a:lnTo>
                <a:lnTo>
                  <a:pt x="282194" y="100939"/>
                </a:lnTo>
                <a:lnTo>
                  <a:pt x="282194" y="635"/>
                </a:lnTo>
                <a:lnTo>
                  <a:pt x="219329" y="635"/>
                </a:lnTo>
                <a:lnTo>
                  <a:pt x="160375" y="200126"/>
                </a:lnTo>
                <a:lnTo>
                  <a:pt x="209270" y="200126"/>
                </a:lnTo>
                <a:lnTo>
                  <a:pt x="225475" y="139496"/>
                </a:lnTo>
                <a:lnTo>
                  <a:pt x="292531" y="139496"/>
                </a:lnTo>
                <a:lnTo>
                  <a:pt x="308737" y="200126"/>
                </a:lnTo>
                <a:lnTo>
                  <a:pt x="357911" y="200126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64" name="object 64"/>
          <p:cNvGrpSpPr/>
          <p:nvPr/>
        </p:nvGrpSpPr>
        <p:grpSpPr>
          <a:xfrm>
            <a:off x="856439" y="5862754"/>
            <a:ext cx="773946" cy="139348"/>
            <a:chOff x="751168" y="6465315"/>
            <a:chExt cx="678815" cy="153670"/>
          </a:xfrm>
        </p:grpSpPr>
        <p:pic>
          <p:nvPicPr>
            <p:cNvPr id="65" name="object 6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1168" y="6465315"/>
              <a:ext cx="373885" cy="153413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50656" y="6504530"/>
              <a:ext cx="141425" cy="110134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315860" y="6504530"/>
              <a:ext cx="113789" cy="114400"/>
            </a:xfrm>
            <a:prstGeom prst="rect">
              <a:avLst/>
            </a:prstGeom>
          </p:spPr>
        </p:pic>
      </p:grpSp>
      <p:grpSp>
        <p:nvGrpSpPr>
          <p:cNvPr id="68" name="object 68"/>
          <p:cNvGrpSpPr/>
          <p:nvPr/>
        </p:nvGrpSpPr>
        <p:grpSpPr>
          <a:xfrm>
            <a:off x="1715494" y="5894629"/>
            <a:ext cx="1249608" cy="107678"/>
            <a:chOff x="1504631" y="6500465"/>
            <a:chExt cx="1096010" cy="118745"/>
          </a:xfrm>
        </p:grpSpPr>
        <p:pic>
          <p:nvPicPr>
            <p:cNvPr id="69" name="object 6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504631" y="6500465"/>
              <a:ext cx="358037" cy="118465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885021" y="6504530"/>
              <a:ext cx="112165" cy="110134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030511" y="6504530"/>
              <a:ext cx="141425" cy="110134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197138" y="6500465"/>
              <a:ext cx="358033" cy="118465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2574475" y="6569399"/>
              <a:ext cx="26034" cy="45720"/>
            </a:xfrm>
            <a:custGeom>
              <a:avLst/>
              <a:gdLst/>
              <a:ahLst/>
              <a:cxnLst/>
              <a:rect l="l" t="t" r="r" b="b"/>
              <a:pathLst>
                <a:path w="26035" h="45720">
                  <a:moveTo>
                    <a:pt x="0" y="45719"/>
                  </a:moveTo>
                  <a:lnTo>
                    <a:pt x="25807" y="45719"/>
                  </a:lnTo>
                  <a:lnTo>
                    <a:pt x="25807" y="0"/>
                  </a:lnTo>
                  <a:lnTo>
                    <a:pt x="0" y="0"/>
                  </a:lnTo>
                  <a:lnTo>
                    <a:pt x="0" y="45719"/>
                  </a:lnTo>
                  <a:close/>
                </a:path>
              </a:pathLst>
            </a:custGeom>
            <a:solidFill>
              <a:srgbClr val="524E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4" name="object 74"/>
          <p:cNvGrpSpPr/>
          <p:nvPr/>
        </p:nvGrpSpPr>
        <p:grpSpPr>
          <a:xfrm>
            <a:off x="2935269" y="5894629"/>
            <a:ext cx="676931" cy="107678"/>
            <a:chOff x="2574475" y="6500465"/>
            <a:chExt cx="593725" cy="118745"/>
          </a:xfrm>
        </p:grpSpPr>
        <p:sp>
          <p:nvSpPr>
            <p:cNvPr id="75" name="object 75"/>
            <p:cNvSpPr/>
            <p:nvPr/>
          </p:nvSpPr>
          <p:spPr>
            <a:xfrm>
              <a:off x="2574467" y="6504629"/>
              <a:ext cx="108585" cy="110489"/>
            </a:xfrm>
            <a:custGeom>
              <a:avLst/>
              <a:gdLst/>
              <a:ahLst/>
              <a:cxnLst/>
              <a:rect l="l" t="t" r="r" b="b"/>
              <a:pathLst>
                <a:path w="108585" h="110490">
                  <a:moveTo>
                    <a:pt x="108508" y="0"/>
                  </a:moveTo>
                  <a:lnTo>
                    <a:pt x="82905" y="0"/>
                  </a:lnTo>
                  <a:lnTo>
                    <a:pt x="82905" y="43180"/>
                  </a:lnTo>
                  <a:lnTo>
                    <a:pt x="25806" y="43180"/>
                  </a:lnTo>
                  <a:lnTo>
                    <a:pt x="25806" y="0"/>
                  </a:lnTo>
                  <a:lnTo>
                    <a:pt x="0" y="0"/>
                  </a:lnTo>
                  <a:lnTo>
                    <a:pt x="0" y="43180"/>
                  </a:lnTo>
                  <a:lnTo>
                    <a:pt x="0" y="64770"/>
                  </a:lnTo>
                  <a:lnTo>
                    <a:pt x="82905" y="64770"/>
                  </a:lnTo>
                  <a:lnTo>
                    <a:pt x="82905" y="110490"/>
                  </a:lnTo>
                  <a:lnTo>
                    <a:pt x="108508" y="110490"/>
                  </a:lnTo>
                  <a:lnTo>
                    <a:pt x="108508" y="64770"/>
                  </a:lnTo>
                  <a:lnTo>
                    <a:pt x="108508" y="43180"/>
                  </a:lnTo>
                  <a:lnTo>
                    <a:pt x="108508" y="0"/>
                  </a:lnTo>
                  <a:close/>
                </a:path>
              </a:pathLst>
            </a:custGeom>
            <a:solidFill>
              <a:srgbClr val="524E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708182" y="6500465"/>
              <a:ext cx="110945" cy="118465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2844317" y="6504629"/>
              <a:ext cx="137795" cy="110489"/>
            </a:xfrm>
            <a:custGeom>
              <a:avLst/>
              <a:gdLst/>
              <a:ahLst/>
              <a:cxnLst/>
              <a:rect l="l" t="t" r="r" b="b"/>
              <a:pathLst>
                <a:path w="137794" h="110490">
                  <a:moveTo>
                    <a:pt x="137769" y="0"/>
                  </a:moveTo>
                  <a:lnTo>
                    <a:pt x="112776" y="0"/>
                  </a:lnTo>
                  <a:lnTo>
                    <a:pt x="112776" y="87630"/>
                  </a:lnTo>
                  <a:lnTo>
                    <a:pt x="82092" y="87630"/>
                  </a:lnTo>
                  <a:lnTo>
                    <a:pt x="82092" y="0"/>
                  </a:lnTo>
                  <a:lnTo>
                    <a:pt x="58115" y="0"/>
                  </a:lnTo>
                  <a:lnTo>
                    <a:pt x="58115" y="87630"/>
                  </a:lnTo>
                  <a:lnTo>
                    <a:pt x="25196" y="87630"/>
                  </a:lnTo>
                  <a:lnTo>
                    <a:pt x="25196" y="0"/>
                  </a:lnTo>
                  <a:lnTo>
                    <a:pt x="0" y="0"/>
                  </a:lnTo>
                  <a:lnTo>
                    <a:pt x="0" y="87630"/>
                  </a:lnTo>
                  <a:lnTo>
                    <a:pt x="0" y="110490"/>
                  </a:lnTo>
                  <a:lnTo>
                    <a:pt x="137769" y="110490"/>
                  </a:lnTo>
                  <a:lnTo>
                    <a:pt x="137769" y="87630"/>
                  </a:lnTo>
                  <a:lnTo>
                    <a:pt x="137769" y="0"/>
                  </a:lnTo>
                  <a:close/>
                </a:path>
              </a:pathLst>
            </a:custGeom>
            <a:solidFill>
              <a:srgbClr val="524E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7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007292" y="6500671"/>
              <a:ext cx="109115" cy="118057"/>
            </a:xfrm>
            <a:prstGeom prst="rect">
              <a:avLst/>
            </a:prstGeom>
          </p:spPr>
        </p:pic>
        <p:sp>
          <p:nvSpPr>
            <p:cNvPr id="79" name="object 79"/>
            <p:cNvSpPr/>
            <p:nvPr/>
          </p:nvSpPr>
          <p:spPr>
            <a:xfrm>
              <a:off x="3142011" y="6569399"/>
              <a:ext cx="26034" cy="45720"/>
            </a:xfrm>
            <a:custGeom>
              <a:avLst/>
              <a:gdLst/>
              <a:ahLst/>
              <a:cxnLst/>
              <a:rect l="l" t="t" r="r" b="b"/>
              <a:pathLst>
                <a:path w="26035" h="45720">
                  <a:moveTo>
                    <a:pt x="0" y="45719"/>
                  </a:moveTo>
                  <a:lnTo>
                    <a:pt x="25807" y="45719"/>
                  </a:lnTo>
                  <a:lnTo>
                    <a:pt x="25807" y="0"/>
                  </a:lnTo>
                  <a:lnTo>
                    <a:pt x="0" y="0"/>
                  </a:lnTo>
                  <a:lnTo>
                    <a:pt x="0" y="45719"/>
                  </a:lnTo>
                  <a:close/>
                </a:path>
              </a:pathLst>
            </a:custGeom>
            <a:solidFill>
              <a:srgbClr val="524E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0" name="object 80"/>
          <p:cNvGrpSpPr/>
          <p:nvPr/>
        </p:nvGrpSpPr>
        <p:grpSpPr>
          <a:xfrm>
            <a:off x="3582340" y="5858331"/>
            <a:ext cx="456114" cy="140500"/>
            <a:chOff x="3142011" y="6460437"/>
            <a:chExt cx="400050" cy="154940"/>
          </a:xfrm>
        </p:grpSpPr>
        <p:sp>
          <p:nvSpPr>
            <p:cNvPr id="81" name="object 81"/>
            <p:cNvSpPr/>
            <p:nvPr/>
          </p:nvSpPr>
          <p:spPr>
            <a:xfrm>
              <a:off x="3142005" y="6504629"/>
              <a:ext cx="108585" cy="110489"/>
            </a:xfrm>
            <a:custGeom>
              <a:avLst/>
              <a:gdLst/>
              <a:ahLst/>
              <a:cxnLst/>
              <a:rect l="l" t="t" r="r" b="b"/>
              <a:pathLst>
                <a:path w="108585" h="110490">
                  <a:moveTo>
                    <a:pt x="108508" y="0"/>
                  </a:moveTo>
                  <a:lnTo>
                    <a:pt x="82905" y="0"/>
                  </a:lnTo>
                  <a:lnTo>
                    <a:pt x="82905" y="43180"/>
                  </a:lnTo>
                  <a:lnTo>
                    <a:pt x="25806" y="43180"/>
                  </a:lnTo>
                  <a:lnTo>
                    <a:pt x="25806" y="0"/>
                  </a:lnTo>
                  <a:lnTo>
                    <a:pt x="0" y="0"/>
                  </a:lnTo>
                  <a:lnTo>
                    <a:pt x="0" y="43180"/>
                  </a:lnTo>
                  <a:lnTo>
                    <a:pt x="0" y="64770"/>
                  </a:lnTo>
                  <a:lnTo>
                    <a:pt x="82905" y="64770"/>
                  </a:lnTo>
                  <a:lnTo>
                    <a:pt x="82905" y="110490"/>
                  </a:lnTo>
                  <a:lnTo>
                    <a:pt x="108508" y="110490"/>
                  </a:lnTo>
                  <a:lnTo>
                    <a:pt x="108508" y="64770"/>
                  </a:lnTo>
                  <a:lnTo>
                    <a:pt x="108508" y="43180"/>
                  </a:lnTo>
                  <a:lnTo>
                    <a:pt x="108508" y="0"/>
                  </a:lnTo>
                  <a:close/>
                </a:path>
              </a:pathLst>
            </a:custGeom>
            <a:solidFill>
              <a:srgbClr val="524E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2" name="object 8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283844" y="6504530"/>
              <a:ext cx="112165" cy="110134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429335" y="6460437"/>
              <a:ext cx="112165" cy="154227"/>
            </a:xfrm>
            <a:prstGeom prst="rect">
              <a:avLst/>
            </a:prstGeom>
          </p:spPr>
        </p:pic>
      </p:grpSp>
      <p:sp>
        <p:nvSpPr>
          <p:cNvPr id="84" name="object 84"/>
          <p:cNvSpPr/>
          <p:nvPr/>
        </p:nvSpPr>
        <p:spPr>
          <a:xfrm>
            <a:off x="4135815" y="5916830"/>
            <a:ext cx="29682" cy="81766"/>
          </a:xfrm>
          <a:custGeom>
            <a:avLst/>
            <a:gdLst/>
            <a:ahLst/>
            <a:cxnLst/>
            <a:rect l="l" t="t" r="r" b="b"/>
            <a:pathLst>
              <a:path w="26035" h="90170">
                <a:moveTo>
                  <a:pt x="0" y="90169"/>
                </a:moveTo>
                <a:lnTo>
                  <a:pt x="25807" y="90169"/>
                </a:lnTo>
                <a:lnTo>
                  <a:pt x="25807" y="0"/>
                </a:lnTo>
                <a:lnTo>
                  <a:pt x="0" y="0"/>
                </a:lnTo>
                <a:lnTo>
                  <a:pt x="0" y="90169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5" name="object 85"/>
          <p:cNvGrpSpPr/>
          <p:nvPr/>
        </p:nvGrpSpPr>
        <p:grpSpPr>
          <a:xfrm>
            <a:off x="4135815" y="5894629"/>
            <a:ext cx="277287" cy="107678"/>
            <a:chOff x="3627454" y="6500465"/>
            <a:chExt cx="243204" cy="118745"/>
          </a:xfrm>
        </p:grpSpPr>
        <p:sp>
          <p:nvSpPr>
            <p:cNvPr id="86" name="object 86"/>
            <p:cNvSpPr/>
            <p:nvPr/>
          </p:nvSpPr>
          <p:spPr>
            <a:xfrm>
              <a:off x="3627450" y="6504629"/>
              <a:ext cx="106680" cy="110489"/>
            </a:xfrm>
            <a:custGeom>
              <a:avLst/>
              <a:gdLst/>
              <a:ahLst/>
              <a:cxnLst/>
              <a:rect l="l" t="t" r="r" b="b"/>
              <a:pathLst>
                <a:path w="106679" h="110490">
                  <a:moveTo>
                    <a:pt x="106476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80873" y="20320"/>
                  </a:lnTo>
                  <a:lnTo>
                    <a:pt x="80873" y="110490"/>
                  </a:lnTo>
                  <a:lnTo>
                    <a:pt x="106476" y="110490"/>
                  </a:lnTo>
                  <a:lnTo>
                    <a:pt x="106476" y="20320"/>
                  </a:lnTo>
                  <a:lnTo>
                    <a:pt x="106476" y="0"/>
                  </a:lnTo>
                  <a:close/>
                </a:path>
              </a:pathLst>
            </a:custGeom>
            <a:solidFill>
              <a:srgbClr val="524E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759127" y="6500465"/>
              <a:ext cx="110944" cy="118465"/>
            </a:xfrm>
            <a:prstGeom prst="rect">
              <a:avLst/>
            </a:prstGeom>
          </p:spPr>
        </p:pic>
      </p:grpSp>
      <p:grpSp>
        <p:nvGrpSpPr>
          <p:cNvPr id="88" name="object 88"/>
          <p:cNvGrpSpPr/>
          <p:nvPr/>
        </p:nvGrpSpPr>
        <p:grpSpPr>
          <a:xfrm>
            <a:off x="4489816" y="5862754"/>
            <a:ext cx="503896" cy="139348"/>
            <a:chOff x="3937942" y="6465315"/>
            <a:chExt cx="441959" cy="153670"/>
          </a:xfrm>
        </p:grpSpPr>
        <p:pic>
          <p:nvPicPr>
            <p:cNvPr id="89" name="object 8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937942" y="6465315"/>
              <a:ext cx="133092" cy="153413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090949" y="6465315"/>
              <a:ext cx="133095" cy="153413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249648" y="6469581"/>
              <a:ext cx="130248" cy="145083"/>
            </a:xfrm>
            <a:prstGeom prst="rect">
              <a:avLst/>
            </a:prstGeom>
          </p:spPr>
        </p:pic>
      </p:grpSp>
      <p:sp>
        <p:nvSpPr>
          <p:cNvPr id="92" name="object 92"/>
          <p:cNvSpPr/>
          <p:nvPr/>
        </p:nvSpPr>
        <p:spPr>
          <a:xfrm>
            <a:off x="864082" y="6137944"/>
            <a:ext cx="29682" cy="80615"/>
          </a:xfrm>
          <a:custGeom>
            <a:avLst/>
            <a:gdLst/>
            <a:ahLst/>
            <a:cxnLst/>
            <a:rect l="l" t="t" r="r" b="b"/>
            <a:pathLst>
              <a:path w="26034" h="88900">
                <a:moveTo>
                  <a:pt x="0" y="88899"/>
                </a:moveTo>
                <a:lnTo>
                  <a:pt x="25807" y="88899"/>
                </a:lnTo>
                <a:lnTo>
                  <a:pt x="25807" y="0"/>
                </a:lnTo>
                <a:lnTo>
                  <a:pt x="0" y="0"/>
                </a:lnTo>
                <a:lnTo>
                  <a:pt x="0" y="88899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3" name="object 93"/>
          <p:cNvGrpSpPr/>
          <p:nvPr/>
        </p:nvGrpSpPr>
        <p:grpSpPr>
          <a:xfrm>
            <a:off x="864083" y="6115722"/>
            <a:ext cx="439462" cy="141076"/>
            <a:chOff x="757872" y="6744282"/>
            <a:chExt cx="385445" cy="155575"/>
          </a:xfrm>
        </p:grpSpPr>
        <p:sp>
          <p:nvSpPr>
            <p:cNvPr id="94" name="object 94"/>
            <p:cNvSpPr/>
            <p:nvPr/>
          </p:nvSpPr>
          <p:spPr>
            <a:xfrm>
              <a:off x="757872" y="6748470"/>
              <a:ext cx="106680" cy="109220"/>
            </a:xfrm>
            <a:custGeom>
              <a:avLst/>
              <a:gdLst/>
              <a:ahLst/>
              <a:cxnLst/>
              <a:rect l="l" t="t" r="r" b="b"/>
              <a:pathLst>
                <a:path w="106680" h="109220">
                  <a:moveTo>
                    <a:pt x="106476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80873" y="20320"/>
                  </a:lnTo>
                  <a:lnTo>
                    <a:pt x="80873" y="109220"/>
                  </a:lnTo>
                  <a:lnTo>
                    <a:pt x="106476" y="109220"/>
                  </a:lnTo>
                  <a:lnTo>
                    <a:pt x="106476" y="20320"/>
                  </a:lnTo>
                  <a:lnTo>
                    <a:pt x="106476" y="0"/>
                  </a:lnTo>
                  <a:close/>
                </a:path>
              </a:pathLst>
            </a:custGeom>
            <a:solidFill>
              <a:srgbClr val="524E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9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97469" y="6744282"/>
              <a:ext cx="107899" cy="155243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030766" y="6748142"/>
              <a:ext cx="112165" cy="110134"/>
            </a:xfrm>
            <a:prstGeom prst="rect">
              <a:avLst/>
            </a:prstGeom>
          </p:spPr>
        </p:pic>
      </p:grpSp>
      <p:grpSp>
        <p:nvGrpSpPr>
          <p:cNvPr id="97" name="object 97"/>
          <p:cNvGrpSpPr/>
          <p:nvPr/>
        </p:nvGrpSpPr>
        <p:grpSpPr>
          <a:xfrm>
            <a:off x="1401104" y="6119222"/>
            <a:ext cx="188962" cy="100192"/>
            <a:chOff x="1228885" y="6748142"/>
            <a:chExt cx="165735" cy="110489"/>
          </a:xfrm>
        </p:grpSpPr>
        <p:pic>
          <p:nvPicPr>
            <p:cNvPr id="98" name="object 9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228885" y="6748142"/>
              <a:ext cx="114401" cy="110134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1368482" y="6813240"/>
              <a:ext cx="26034" cy="44450"/>
            </a:xfrm>
            <a:custGeom>
              <a:avLst/>
              <a:gdLst/>
              <a:ahLst/>
              <a:cxnLst/>
              <a:rect l="l" t="t" r="r" b="b"/>
              <a:pathLst>
                <a:path w="26034" h="44450">
                  <a:moveTo>
                    <a:pt x="0" y="44449"/>
                  </a:moveTo>
                  <a:lnTo>
                    <a:pt x="25808" y="44449"/>
                  </a:lnTo>
                  <a:lnTo>
                    <a:pt x="25808" y="0"/>
                  </a:lnTo>
                  <a:lnTo>
                    <a:pt x="0" y="0"/>
                  </a:lnTo>
                  <a:lnTo>
                    <a:pt x="0" y="44449"/>
                  </a:lnTo>
                  <a:close/>
                </a:path>
              </a:pathLst>
            </a:custGeom>
            <a:solidFill>
              <a:srgbClr val="524E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0" name="object 100"/>
          <p:cNvGrpSpPr/>
          <p:nvPr/>
        </p:nvGrpSpPr>
        <p:grpSpPr>
          <a:xfrm>
            <a:off x="1560265" y="6079237"/>
            <a:ext cx="1151869" cy="162381"/>
            <a:chOff x="1368482" y="6704048"/>
            <a:chExt cx="1010285" cy="179070"/>
          </a:xfrm>
        </p:grpSpPr>
        <p:sp>
          <p:nvSpPr>
            <p:cNvPr id="101" name="object 101"/>
            <p:cNvSpPr/>
            <p:nvPr/>
          </p:nvSpPr>
          <p:spPr>
            <a:xfrm>
              <a:off x="1368475" y="6748469"/>
              <a:ext cx="108585" cy="109220"/>
            </a:xfrm>
            <a:custGeom>
              <a:avLst/>
              <a:gdLst/>
              <a:ahLst/>
              <a:cxnLst/>
              <a:rect l="l" t="t" r="r" b="b"/>
              <a:pathLst>
                <a:path w="108584" h="109220">
                  <a:moveTo>
                    <a:pt x="108508" y="0"/>
                  </a:moveTo>
                  <a:lnTo>
                    <a:pt x="82905" y="0"/>
                  </a:lnTo>
                  <a:lnTo>
                    <a:pt x="82905" y="43180"/>
                  </a:lnTo>
                  <a:lnTo>
                    <a:pt x="25806" y="43180"/>
                  </a:lnTo>
                  <a:lnTo>
                    <a:pt x="25806" y="0"/>
                  </a:lnTo>
                  <a:lnTo>
                    <a:pt x="0" y="0"/>
                  </a:lnTo>
                  <a:lnTo>
                    <a:pt x="0" y="43180"/>
                  </a:lnTo>
                  <a:lnTo>
                    <a:pt x="0" y="64770"/>
                  </a:lnTo>
                  <a:lnTo>
                    <a:pt x="82905" y="64770"/>
                  </a:lnTo>
                  <a:lnTo>
                    <a:pt x="82905" y="109220"/>
                  </a:lnTo>
                  <a:lnTo>
                    <a:pt x="108508" y="109220"/>
                  </a:lnTo>
                  <a:lnTo>
                    <a:pt x="108508" y="64770"/>
                  </a:lnTo>
                  <a:lnTo>
                    <a:pt x="108508" y="43180"/>
                  </a:lnTo>
                  <a:lnTo>
                    <a:pt x="108508" y="0"/>
                  </a:lnTo>
                  <a:close/>
                </a:path>
              </a:pathLst>
            </a:custGeom>
            <a:solidFill>
              <a:srgbClr val="524E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2" name="object 10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502190" y="6704048"/>
              <a:ext cx="244040" cy="158493"/>
            </a:xfrm>
            <a:prstGeom prst="rect">
              <a:avLst/>
            </a:prstGeom>
          </p:spPr>
        </p:pic>
        <p:sp>
          <p:nvSpPr>
            <p:cNvPr id="103" name="object 103"/>
            <p:cNvSpPr/>
            <p:nvPr/>
          </p:nvSpPr>
          <p:spPr>
            <a:xfrm>
              <a:off x="1771624" y="6744088"/>
              <a:ext cx="607060" cy="139065"/>
            </a:xfrm>
            <a:custGeom>
              <a:avLst/>
              <a:gdLst/>
              <a:ahLst/>
              <a:cxnLst/>
              <a:rect l="l" t="t" r="r" b="b"/>
              <a:pathLst>
                <a:path w="607060" h="139065">
                  <a:moveTo>
                    <a:pt x="148945" y="58928"/>
                  </a:moveTo>
                  <a:lnTo>
                    <a:pt x="148183" y="48323"/>
                  </a:lnTo>
                  <a:lnTo>
                    <a:pt x="145897" y="38252"/>
                  </a:lnTo>
                  <a:lnTo>
                    <a:pt x="142087" y="28714"/>
                  </a:lnTo>
                  <a:lnTo>
                    <a:pt x="138188" y="22148"/>
                  </a:lnTo>
                  <a:lnTo>
                    <a:pt x="136753" y="19710"/>
                  </a:lnTo>
                  <a:lnTo>
                    <a:pt x="132549" y="13614"/>
                  </a:lnTo>
                  <a:lnTo>
                    <a:pt x="126695" y="8801"/>
                  </a:lnTo>
                  <a:lnTo>
                    <a:pt x="122326" y="6769"/>
                  </a:lnTo>
                  <a:lnTo>
                    <a:pt x="122326" y="58928"/>
                  </a:lnTo>
                  <a:lnTo>
                    <a:pt x="121856" y="67119"/>
                  </a:lnTo>
                  <a:lnTo>
                    <a:pt x="102679" y="96520"/>
                  </a:lnTo>
                  <a:lnTo>
                    <a:pt x="84264" y="96520"/>
                  </a:lnTo>
                  <a:lnTo>
                    <a:pt x="64617" y="58928"/>
                  </a:lnTo>
                  <a:lnTo>
                    <a:pt x="65087" y="50927"/>
                  </a:lnTo>
                  <a:lnTo>
                    <a:pt x="65570" y="48564"/>
                  </a:lnTo>
                  <a:lnTo>
                    <a:pt x="66522" y="43789"/>
                  </a:lnTo>
                  <a:lnTo>
                    <a:pt x="68897" y="37515"/>
                  </a:lnTo>
                  <a:lnTo>
                    <a:pt x="72237" y="32105"/>
                  </a:lnTo>
                  <a:lnTo>
                    <a:pt x="77317" y="25463"/>
                  </a:lnTo>
                  <a:lnTo>
                    <a:pt x="84391" y="22148"/>
                  </a:lnTo>
                  <a:lnTo>
                    <a:pt x="102552" y="22148"/>
                  </a:lnTo>
                  <a:lnTo>
                    <a:pt x="122326" y="58928"/>
                  </a:lnTo>
                  <a:lnTo>
                    <a:pt x="122326" y="6769"/>
                  </a:lnTo>
                  <a:lnTo>
                    <a:pt x="93472" y="0"/>
                  </a:lnTo>
                  <a:lnTo>
                    <a:pt x="81699" y="889"/>
                  </a:lnTo>
                  <a:lnTo>
                    <a:pt x="48945" y="21704"/>
                  </a:lnTo>
                  <a:lnTo>
                    <a:pt x="38811" y="48564"/>
                  </a:lnTo>
                  <a:lnTo>
                    <a:pt x="25603" y="48564"/>
                  </a:lnTo>
                  <a:lnTo>
                    <a:pt x="25603" y="4064"/>
                  </a:lnTo>
                  <a:lnTo>
                    <a:pt x="0" y="4064"/>
                  </a:lnTo>
                  <a:lnTo>
                    <a:pt x="0" y="114198"/>
                  </a:lnTo>
                  <a:lnTo>
                    <a:pt x="25603" y="114198"/>
                  </a:lnTo>
                  <a:lnTo>
                    <a:pt x="25603" y="69291"/>
                  </a:lnTo>
                  <a:lnTo>
                    <a:pt x="38608" y="69291"/>
                  </a:lnTo>
                  <a:lnTo>
                    <a:pt x="54864" y="104241"/>
                  </a:lnTo>
                  <a:lnTo>
                    <a:pt x="93472" y="118465"/>
                  </a:lnTo>
                  <a:lnTo>
                    <a:pt x="100482" y="118135"/>
                  </a:lnTo>
                  <a:lnTo>
                    <a:pt x="136753" y="98755"/>
                  </a:lnTo>
                  <a:lnTo>
                    <a:pt x="148183" y="69799"/>
                  </a:lnTo>
                  <a:lnTo>
                    <a:pt x="148945" y="58928"/>
                  </a:lnTo>
                  <a:close/>
                </a:path>
                <a:path w="607060" h="139065">
                  <a:moveTo>
                    <a:pt x="309270" y="93268"/>
                  </a:moveTo>
                  <a:lnTo>
                    <a:pt x="294843" y="93268"/>
                  </a:lnTo>
                  <a:lnTo>
                    <a:pt x="294843" y="24993"/>
                  </a:lnTo>
                  <a:lnTo>
                    <a:pt x="294843" y="4064"/>
                  </a:lnTo>
                  <a:lnTo>
                    <a:pt x="268833" y="4064"/>
                  </a:lnTo>
                  <a:lnTo>
                    <a:pt x="268833" y="24993"/>
                  </a:lnTo>
                  <a:lnTo>
                    <a:pt x="268833" y="93268"/>
                  </a:lnTo>
                  <a:lnTo>
                    <a:pt x="206248" y="93268"/>
                  </a:lnTo>
                  <a:lnTo>
                    <a:pt x="215150" y="83718"/>
                  </a:lnTo>
                  <a:lnTo>
                    <a:pt x="221488" y="71221"/>
                  </a:lnTo>
                  <a:lnTo>
                    <a:pt x="225298" y="55702"/>
                  </a:lnTo>
                  <a:lnTo>
                    <a:pt x="226568" y="37185"/>
                  </a:lnTo>
                  <a:lnTo>
                    <a:pt x="226568" y="24993"/>
                  </a:lnTo>
                  <a:lnTo>
                    <a:pt x="268833" y="24993"/>
                  </a:lnTo>
                  <a:lnTo>
                    <a:pt x="268833" y="4064"/>
                  </a:lnTo>
                  <a:lnTo>
                    <a:pt x="201777" y="4064"/>
                  </a:lnTo>
                  <a:lnTo>
                    <a:pt x="201650" y="24993"/>
                  </a:lnTo>
                  <a:lnTo>
                    <a:pt x="200977" y="41198"/>
                  </a:lnTo>
                  <a:lnTo>
                    <a:pt x="188976" y="78841"/>
                  </a:lnTo>
                  <a:lnTo>
                    <a:pt x="170688" y="93268"/>
                  </a:lnTo>
                  <a:lnTo>
                    <a:pt x="156870" y="93268"/>
                  </a:lnTo>
                  <a:lnTo>
                    <a:pt x="156870" y="138785"/>
                  </a:lnTo>
                  <a:lnTo>
                    <a:pt x="178409" y="138785"/>
                  </a:lnTo>
                  <a:lnTo>
                    <a:pt x="178409" y="114198"/>
                  </a:lnTo>
                  <a:lnTo>
                    <a:pt x="286715" y="114198"/>
                  </a:lnTo>
                  <a:lnTo>
                    <a:pt x="286715" y="138785"/>
                  </a:lnTo>
                  <a:lnTo>
                    <a:pt x="309270" y="138785"/>
                  </a:lnTo>
                  <a:lnTo>
                    <a:pt x="309270" y="114198"/>
                  </a:lnTo>
                  <a:lnTo>
                    <a:pt x="309270" y="93268"/>
                  </a:lnTo>
                  <a:close/>
                </a:path>
                <a:path w="607060" h="139065">
                  <a:moveTo>
                    <a:pt x="490118" y="114198"/>
                  </a:moveTo>
                  <a:lnTo>
                    <a:pt x="450900" y="57302"/>
                  </a:lnTo>
                  <a:lnTo>
                    <a:pt x="489102" y="4064"/>
                  </a:lnTo>
                  <a:lnTo>
                    <a:pt x="458216" y="4064"/>
                  </a:lnTo>
                  <a:lnTo>
                    <a:pt x="428142" y="47955"/>
                  </a:lnTo>
                  <a:lnTo>
                    <a:pt x="417779" y="47955"/>
                  </a:lnTo>
                  <a:lnTo>
                    <a:pt x="417779" y="4064"/>
                  </a:lnTo>
                  <a:lnTo>
                    <a:pt x="392176" y="4064"/>
                  </a:lnTo>
                  <a:lnTo>
                    <a:pt x="392176" y="47955"/>
                  </a:lnTo>
                  <a:lnTo>
                    <a:pt x="382016" y="47955"/>
                  </a:lnTo>
                  <a:lnTo>
                    <a:pt x="351739" y="4064"/>
                  </a:lnTo>
                  <a:lnTo>
                    <a:pt x="320852" y="4064"/>
                  </a:lnTo>
                  <a:lnTo>
                    <a:pt x="359257" y="57302"/>
                  </a:lnTo>
                  <a:lnTo>
                    <a:pt x="319836" y="114198"/>
                  </a:lnTo>
                  <a:lnTo>
                    <a:pt x="350926" y="114198"/>
                  </a:lnTo>
                  <a:lnTo>
                    <a:pt x="381812" y="67665"/>
                  </a:lnTo>
                  <a:lnTo>
                    <a:pt x="392176" y="67665"/>
                  </a:lnTo>
                  <a:lnTo>
                    <a:pt x="392176" y="114198"/>
                  </a:lnTo>
                  <a:lnTo>
                    <a:pt x="417779" y="114198"/>
                  </a:lnTo>
                  <a:lnTo>
                    <a:pt x="417779" y="67665"/>
                  </a:lnTo>
                  <a:lnTo>
                    <a:pt x="428142" y="67665"/>
                  </a:lnTo>
                  <a:lnTo>
                    <a:pt x="459028" y="114198"/>
                  </a:lnTo>
                  <a:lnTo>
                    <a:pt x="490118" y="114198"/>
                  </a:lnTo>
                  <a:close/>
                </a:path>
                <a:path w="607060" h="139065">
                  <a:moveTo>
                    <a:pt x="606945" y="88595"/>
                  </a:moveTo>
                  <a:lnTo>
                    <a:pt x="585609" y="79248"/>
                  </a:lnTo>
                  <a:lnTo>
                    <a:pt x="580694" y="86715"/>
                  </a:lnTo>
                  <a:lnTo>
                    <a:pt x="574078" y="92049"/>
                  </a:lnTo>
                  <a:lnTo>
                    <a:pt x="565759" y="95250"/>
                  </a:lnTo>
                  <a:lnTo>
                    <a:pt x="555739" y="96316"/>
                  </a:lnTo>
                  <a:lnTo>
                    <a:pt x="546531" y="96316"/>
                  </a:lnTo>
                  <a:lnTo>
                    <a:pt x="539280" y="93776"/>
                  </a:lnTo>
                  <a:lnTo>
                    <a:pt x="528713" y="83616"/>
                  </a:lnTo>
                  <a:lnTo>
                    <a:pt x="525602" y="76403"/>
                  </a:lnTo>
                  <a:lnTo>
                    <a:pt x="524649" y="67056"/>
                  </a:lnTo>
                  <a:lnTo>
                    <a:pt x="605332" y="67056"/>
                  </a:lnTo>
                  <a:lnTo>
                    <a:pt x="605726" y="63804"/>
                  </a:lnTo>
                  <a:lnTo>
                    <a:pt x="605929" y="60413"/>
                  </a:lnTo>
                  <a:lnTo>
                    <a:pt x="605929" y="49847"/>
                  </a:lnTo>
                  <a:lnTo>
                    <a:pt x="605510" y="46532"/>
                  </a:lnTo>
                  <a:lnTo>
                    <a:pt x="605091" y="43180"/>
                  </a:lnTo>
                  <a:lnTo>
                    <a:pt x="586130" y="8661"/>
                  </a:lnTo>
                  <a:lnTo>
                    <a:pt x="579920" y="5727"/>
                  </a:lnTo>
                  <a:lnTo>
                    <a:pt x="579920" y="39344"/>
                  </a:lnTo>
                  <a:lnTo>
                    <a:pt x="579920" y="46532"/>
                  </a:lnTo>
                  <a:lnTo>
                    <a:pt x="524649" y="46532"/>
                  </a:lnTo>
                  <a:lnTo>
                    <a:pt x="525462" y="38404"/>
                  </a:lnTo>
                  <a:lnTo>
                    <a:pt x="528485" y="32207"/>
                  </a:lnTo>
                  <a:lnTo>
                    <a:pt x="538911" y="23672"/>
                  </a:lnTo>
                  <a:lnTo>
                    <a:pt x="545515" y="21539"/>
                  </a:lnTo>
                  <a:lnTo>
                    <a:pt x="560819" y="21539"/>
                  </a:lnTo>
                  <a:lnTo>
                    <a:pt x="567055" y="23901"/>
                  </a:lnTo>
                  <a:lnTo>
                    <a:pt x="577354" y="33388"/>
                  </a:lnTo>
                  <a:lnTo>
                    <a:pt x="579920" y="39344"/>
                  </a:lnTo>
                  <a:lnTo>
                    <a:pt x="579920" y="5727"/>
                  </a:lnTo>
                  <a:lnTo>
                    <a:pt x="553720" y="203"/>
                  </a:lnTo>
                  <a:lnTo>
                    <a:pt x="541388" y="1270"/>
                  </a:lnTo>
                  <a:lnTo>
                    <a:pt x="506171" y="26136"/>
                  </a:lnTo>
                  <a:lnTo>
                    <a:pt x="497840" y="59131"/>
                  </a:lnTo>
                  <a:lnTo>
                    <a:pt x="498792" y="71970"/>
                  </a:lnTo>
                  <a:lnTo>
                    <a:pt x="521601" y="109347"/>
                  </a:lnTo>
                  <a:lnTo>
                    <a:pt x="555739" y="118262"/>
                  </a:lnTo>
                  <a:lnTo>
                    <a:pt x="564489" y="117767"/>
                  </a:lnTo>
                  <a:lnTo>
                    <a:pt x="598741" y="101066"/>
                  </a:lnTo>
                  <a:lnTo>
                    <a:pt x="603275" y="95211"/>
                  </a:lnTo>
                  <a:lnTo>
                    <a:pt x="606945" y="88595"/>
                  </a:lnTo>
                  <a:close/>
                </a:path>
              </a:pathLst>
            </a:custGeom>
            <a:solidFill>
              <a:srgbClr val="524E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4" name="object 104"/>
          <p:cNvSpPr/>
          <p:nvPr/>
        </p:nvSpPr>
        <p:spPr>
          <a:xfrm>
            <a:off x="2723261" y="6119518"/>
            <a:ext cx="176654" cy="99041"/>
          </a:xfrm>
          <a:custGeom>
            <a:avLst/>
            <a:gdLst/>
            <a:ahLst/>
            <a:cxnLst/>
            <a:rect l="l" t="t" r="r" b="b"/>
            <a:pathLst>
              <a:path w="154939" h="109220">
                <a:moveTo>
                  <a:pt x="109524" y="0"/>
                </a:moveTo>
                <a:lnTo>
                  <a:pt x="0" y="0"/>
                </a:lnTo>
                <a:lnTo>
                  <a:pt x="0" y="20320"/>
                </a:lnTo>
                <a:lnTo>
                  <a:pt x="41859" y="20320"/>
                </a:lnTo>
                <a:lnTo>
                  <a:pt x="41859" y="109220"/>
                </a:lnTo>
                <a:lnTo>
                  <a:pt x="67665" y="109220"/>
                </a:lnTo>
                <a:lnTo>
                  <a:pt x="67665" y="20320"/>
                </a:lnTo>
                <a:lnTo>
                  <a:pt x="109524" y="20320"/>
                </a:lnTo>
                <a:lnTo>
                  <a:pt x="109524" y="0"/>
                </a:lnTo>
                <a:close/>
              </a:path>
              <a:path w="154939" h="109220">
                <a:moveTo>
                  <a:pt x="154635" y="64770"/>
                </a:moveTo>
                <a:lnTo>
                  <a:pt x="128828" y="64770"/>
                </a:lnTo>
                <a:lnTo>
                  <a:pt x="128828" y="109220"/>
                </a:lnTo>
                <a:lnTo>
                  <a:pt x="154635" y="109220"/>
                </a:lnTo>
                <a:lnTo>
                  <a:pt x="154635" y="6477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5" name="object 105"/>
          <p:cNvGrpSpPr/>
          <p:nvPr/>
        </p:nvGrpSpPr>
        <p:grpSpPr>
          <a:xfrm>
            <a:off x="2870154" y="6115537"/>
            <a:ext cx="469146" cy="107678"/>
            <a:chOff x="2517364" y="6744078"/>
            <a:chExt cx="411480" cy="118745"/>
          </a:xfrm>
        </p:grpSpPr>
        <p:sp>
          <p:nvSpPr>
            <p:cNvPr id="106" name="object 106"/>
            <p:cNvSpPr/>
            <p:nvPr/>
          </p:nvSpPr>
          <p:spPr>
            <a:xfrm>
              <a:off x="2517355" y="6748469"/>
              <a:ext cx="108585" cy="109220"/>
            </a:xfrm>
            <a:custGeom>
              <a:avLst/>
              <a:gdLst/>
              <a:ahLst/>
              <a:cxnLst/>
              <a:rect l="l" t="t" r="r" b="b"/>
              <a:pathLst>
                <a:path w="108585" h="109220">
                  <a:moveTo>
                    <a:pt x="108508" y="0"/>
                  </a:moveTo>
                  <a:lnTo>
                    <a:pt x="82905" y="0"/>
                  </a:lnTo>
                  <a:lnTo>
                    <a:pt x="82905" y="43180"/>
                  </a:lnTo>
                  <a:lnTo>
                    <a:pt x="25806" y="43180"/>
                  </a:lnTo>
                  <a:lnTo>
                    <a:pt x="25806" y="0"/>
                  </a:lnTo>
                  <a:lnTo>
                    <a:pt x="0" y="0"/>
                  </a:lnTo>
                  <a:lnTo>
                    <a:pt x="0" y="43180"/>
                  </a:lnTo>
                  <a:lnTo>
                    <a:pt x="0" y="64770"/>
                  </a:lnTo>
                  <a:lnTo>
                    <a:pt x="82905" y="64770"/>
                  </a:lnTo>
                  <a:lnTo>
                    <a:pt x="82905" y="109220"/>
                  </a:lnTo>
                  <a:lnTo>
                    <a:pt x="108508" y="109220"/>
                  </a:lnTo>
                  <a:lnTo>
                    <a:pt x="108508" y="64770"/>
                  </a:lnTo>
                  <a:lnTo>
                    <a:pt x="108508" y="43180"/>
                  </a:lnTo>
                  <a:lnTo>
                    <a:pt x="108508" y="0"/>
                  </a:lnTo>
                  <a:close/>
                </a:path>
              </a:pathLst>
            </a:custGeom>
            <a:solidFill>
              <a:srgbClr val="524E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7" name="object 10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651072" y="6744078"/>
              <a:ext cx="110944" cy="118464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787213" y="6748142"/>
              <a:ext cx="141425" cy="110134"/>
            </a:xfrm>
            <a:prstGeom prst="rect">
              <a:avLst/>
            </a:prstGeom>
          </p:spPr>
        </p:pic>
      </p:grpSp>
      <p:grpSp>
        <p:nvGrpSpPr>
          <p:cNvPr id="109" name="object 109"/>
          <p:cNvGrpSpPr/>
          <p:nvPr/>
        </p:nvGrpSpPr>
        <p:grpSpPr>
          <a:xfrm>
            <a:off x="3427802" y="6082003"/>
            <a:ext cx="417743" cy="173897"/>
            <a:chOff x="3006468" y="6707098"/>
            <a:chExt cx="366395" cy="191770"/>
          </a:xfrm>
        </p:grpSpPr>
        <p:pic>
          <p:nvPicPr>
            <p:cNvPr id="110" name="object 11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006468" y="6707098"/>
              <a:ext cx="169666" cy="191411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201332" y="6748142"/>
              <a:ext cx="112165" cy="110134"/>
            </a:xfrm>
            <a:prstGeom prst="rect">
              <a:avLst/>
            </a:prstGeom>
          </p:spPr>
        </p:pic>
        <p:sp>
          <p:nvSpPr>
            <p:cNvPr id="112" name="object 112"/>
            <p:cNvSpPr/>
            <p:nvPr/>
          </p:nvSpPr>
          <p:spPr>
            <a:xfrm>
              <a:off x="3346823" y="6813239"/>
              <a:ext cx="26034" cy="44450"/>
            </a:xfrm>
            <a:custGeom>
              <a:avLst/>
              <a:gdLst/>
              <a:ahLst/>
              <a:cxnLst/>
              <a:rect l="l" t="t" r="r" b="b"/>
              <a:pathLst>
                <a:path w="26035" h="44450">
                  <a:moveTo>
                    <a:pt x="0" y="44449"/>
                  </a:moveTo>
                  <a:lnTo>
                    <a:pt x="25807" y="44449"/>
                  </a:lnTo>
                  <a:lnTo>
                    <a:pt x="25807" y="0"/>
                  </a:lnTo>
                  <a:lnTo>
                    <a:pt x="0" y="0"/>
                  </a:lnTo>
                  <a:lnTo>
                    <a:pt x="0" y="44449"/>
                  </a:lnTo>
                  <a:close/>
                </a:path>
              </a:pathLst>
            </a:custGeom>
            <a:solidFill>
              <a:srgbClr val="524E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3" name="object 113"/>
          <p:cNvGrpSpPr/>
          <p:nvPr/>
        </p:nvGrpSpPr>
        <p:grpSpPr>
          <a:xfrm>
            <a:off x="3815855" y="6119223"/>
            <a:ext cx="335932" cy="104223"/>
            <a:chOff x="3346823" y="6748142"/>
            <a:chExt cx="294640" cy="114935"/>
          </a:xfrm>
        </p:grpSpPr>
        <p:sp>
          <p:nvSpPr>
            <p:cNvPr id="114" name="object 114"/>
            <p:cNvSpPr/>
            <p:nvPr/>
          </p:nvSpPr>
          <p:spPr>
            <a:xfrm>
              <a:off x="3346818" y="6748469"/>
              <a:ext cx="108585" cy="109220"/>
            </a:xfrm>
            <a:custGeom>
              <a:avLst/>
              <a:gdLst/>
              <a:ahLst/>
              <a:cxnLst/>
              <a:rect l="l" t="t" r="r" b="b"/>
              <a:pathLst>
                <a:path w="108585" h="109220">
                  <a:moveTo>
                    <a:pt x="108508" y="0"/>
                  </a:moveTo>
                  <a:lnTo>
                    <a:pt x="82905" y="0"/>
                  </a:lnTo>
                  <a:lnTo>
                    <a:pt x="82905" y="43180"/>
                  </a:lnTo>
                  <a:lnTo>
                    <a:pt x="25806" y="43180"/>
                  </a:lnTo>
                  <a:lnTo>
                    <a:pt x="25806" y="0"/>
                  </a:lnTo>
                  <a:lnTo>
                    <a:pt x="0" y="0"/>
                  </a:lnTo>
                  <a:lnTo>
                    <a:pt x="0" y="43180"/>
                  </a:lnTo>
                  <a:lnTo>
                    <a:pt x="0" y="64770"/>
                  </a:lnTo>
                  <a:lnTo>
                    <a:pt x="82905" y="64770"/>
                  </a:lnTo>
                  <a:lnTo>
                    <a:pt x="82905" y="109220"/>
                  </a:lnTo>
                  <a:lnTo>
                    <a:pt x="108508" y="109220"/>
                  </a:lnTo>
                  <a:lnTo>
                    <a:pt x="108508" y="64770"/>
                  </a:lnTo>
                  <a:lnTo>
                    <a:pt x="108508" y="43180"/>
                  </a:lnTo>
                  <a:lnTo>
                    <a:pt x="108508" y="0"/>
                  </a:lnTo>
                  <a:close/>
                </a:path>
              </a:pathLst>
            </a:custGeom>
            <a:solidFill>
              <a:srgbClr val="524E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5" name="object 115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3479107" y="6748142"/>
              <a:ext cx="113789" cy="114400"/>
            </a:xfrm>
            <a:prstGeom prst="rect">
              <a:avLst/>
            </a:prstGeom>
          </p:spPr>
        </p:pic>
        <p:sp>
          <p:nvSpPr>
            <p:cNvPr id="116" name="object 116"/>
            <p:cNvSpPr/>
            <p:nvPr/>
          </p:nvSpPr>
          <p:spPr>
            <a:xfrm>
              <a:off x="3615249" y="6813240"/>
              <a:ext cx="26034" cy="44450"/>
            </a:xfrm>
            <a:custGeom>
              <a:avLst/>
              <a:gdLst/>
              <a:ahLst/>
              <a:cxnLst/>
              <a:rect l="l" t="t" r="r" b="b"/>
              <a:pathLst>
                <a:path w="26035" h="44450">
                  <a:moveTo>
                    <a:pt x="0" y="44449"/>
                  </a:moveTo>
                  <a:lnTo>
                    <a:pt x="25808" y="44449"/>
                  </a:lnTo>
                  <a:lnTo>
                    <a:pt x="25808" y="0"/>
                  </a:lnTo>
                  <a:lnTo>
                    <a:pt x="0" y="0"/>
                  </a:lnTo>
                  <a:lnTo>
                    <a:pt x="0" y="44449"/>
                  </a:lnTo>
                  <a:close/>
                </a:path>
              </a:pathLst>
            </a:custGeom>
            <a:solidFill>
              <a:srgbClr val="524E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7" name="object 117"/>
          <p:cNvGrpSpPr/>
          <p:nvPr/>
        </p:nvGrpSpPr>
        <p:grpSpPr>
          <a:xfrm>
            <a:off x="4121899" y="6115537"/>
            <a:ext cx="1096846" cy="141076"/>
            <a:chOff x="3615249" y="6744078"/>
            <a:chExt cx="962025" cy="155575"/>
          </a:xfrm>
        </p:grpSpPr>
        <p:sp>
          <p:nvSpPr>
            <p:cNvPr id="118" name="object 118"/>
            <p:cNvSpPr/>
            <p:nvPr/>
          </p:nvSpPr>
          <p:spPr>
            <a:xfrm>
              <a:off x="3615245" y="6748469"/>
              <a:ext cx="108585" cy="109220"/>
            </a:xfrm>
            <a:custGeom>
              <a:avLst/>
              <a:gdLst/>
              <a:ahLst/>
              <a:cxnLst/>
              <a:rect l="l" t="t" r="r" b="b"/>
              <a:pathLst>
                <a:path w="108585" h="109220">
                  <a:moveTo>
                    <a:pt x="108508" y="0"/>
                  </a:moveTo>
                  <a:lnTo>
                    <a:pt x="82905" y="0"/>
                  </a:lnTo>
                  <a:lnTo>
                    <a:pt x="82905" y="43180"/>
                  </a:lnTo>
                  <a:lnTo>
                    <a:pt x="25806" y="43180"/>
                  </a:lnTo>
                  <a:lnTo>
                    <a:pt x="25806" y="0"/>
                  </a:lnTo>
                  <a:lnTo>
                    <a:pt x="0" y="0"/>
                  </a:lnTo>
                  <a:lnTo>
                    <a:pt x="0" y="43180"/>
                  </a:lnTo>
                  <a:lnTo>
                    <a:pt x="0" y="64770"/>
                  </a:lnTo>
                  <a:lnTo>
                    <a:pt x="82905" y="64770"/>
                  </a:lnTo>
                  <a:lnTo>
                    <a:pt x="82905" y="109220"/>
                  </a:lnTo>
                  <a:lnTo>
                    <a:pt x="108508" y="109220"/>
                  </a:lnTo>
                  <a:lnTo>
                    <a:pt x="108508" y="64770"/>
                  </a:lnTo>
                  <a:lnTo>
                    <a:pt x="108508" y="43180"/>
                  </a:lnTo>
                  <a:lnTo>
                    <a:pt x="108508" y="0"/>
                  </a:lnTo>
                  <a:close/>
                </a:path>
              </a:pathLst>
            </a:custGeom>
            <a:solidFill>
              <a:srgbClr val="524E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9" name="object 119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748957" y="6744484"/>
              <a:ext cx="107085" cy="117857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878596" y="6748142"/>
              <a:ext cx="112165" cy="110134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023885" y="6744078"/>
              <a:ext cx="236117" cy="155448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4285198" y="6748142"/>
              <a:ext cx="243838" cy="114400"/>
            </a:xfrm>
            <a:prstGeom prst="rect">
              <a:avLst/>
            </a:prstGeom>
          </p:spPr>
        </p:pic>
        <p:sp>
          <p:nvSpPr>
            <p:cNvPr id="123" name="object 123"/>
            <p:cNvSpPr/>
            <p:nvPr/>
          </p:nvSpPr>
          <p:spPr>
            <a:xfrm>
              <a:off x="4551390" y="6813239"/>
              <a:ext cx="26034" cy="44450"/>
            </a:xfrm>
            <a:custGeom>
              <a:avLst/>
              <a:gdLst/>
              <a:ahLst/>
              <a:cxnLst/>
              <a:rect l="l" t="t" r="r" b="b"/>
              <a:pathLst>
                <a:path w="26035" h="44450">
                  <a:moveTo>
                    <a:pt x="0" y="44449"/>
                  </a:moveTo>
                  <a:lnTo>
                    <a:pt x="25807" y="44449"/>
                  </a:lnTo>
                  <a:lnTo>
                    <a:pt x="25807" y="0"/>
                  </a:lnTo>
                  <a:lnTo>
                    <a:pt x="0" y="0"/>
                  </a:lnTo>
                  <a:lnTo>
                    <a:pt x="0" y="44449"/>
                  </a:lnTo>
                  <a:close/>
                </a:path>
              </a:pathLst>
            </a:custGeom>
            <a:solidFill>
              <a:srgbClr val="524E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4" name="object 124"/>
          <p:cNvGrpSpPr/>
          <p:nvPr/>
        </p:nvGrpSpPr>
        <p:grpSpPr>
          <a:xfrm>
            <a:off x="5189233" y="6119222"/>
            <a:ext cx="456114" cy="100192"/>
            <a:chOff x="4551390" y="6748142"/>
            <a:chExt cx="400050" cy="110489"/>
          </a:xfrm>
        </p:grpSpPr>
        <p:sp>
          <p:nvSpPr>
            <p:cNvPr id="125" name="object 125"/>
            <p:cNvSpPr/>
            <p:nvPr/>
          </p:nvSpPr>
          <p:spPr>
            <a:xfrm>
              <a:off x="4551388" y="6748469"/>
              <a:ext cx="108585" cy="109220"/>
            </a:xfrm>
            <a:custGeom>
              <a:avLst/>
              <a:gdLst/>
              <a:ahLst/>
              <a:cxnLst/>
              <a:rect l="l" t="t" r="r" b="b"/>
              <a:pathLst>
                <a:path w="108585" h="109220">
                  <a:moveTo>
                    <a:pt x="108508" y="0"/>
                  </a:moveTo>
                  <a:lnTo>
                    <a:pt x="82905" y="0"/>
                  </a:lnTo>
                  <a:lnTo>
                    <a:pt x="82905" y="43180"/>
                  </a:lnTo>
                  <a:lnTo>
                    <a:pt x="25806" y="43180"/>
                  </a:lnTo>
                  <a:lnTo>
                    <a:pt x="25806" y="0"/>
                  </a:lnTo>
                  <a:lnTo>
                    <a:pt x="0" y="0"/>
                  </a:lnTo>
                  <a:lnTo>
                    <a:pt x="0" y="43180"/>
                  </a:lnTo>
                  <a:lnTo>
                    <a:pt x="0" y="64770"/>
                  </a:lnTo>
                  <a:lnTo>
                    <a:pt x="82905" y="64770"/>
                  </a:lnTo>
                  <a:lnTo>
                    <a:pt x="82905" y="109220"/>
                  </a:lnTo>
                  <a:lnTo>
                    <a:pt x="108508" y="109220"/>
                  </a:lnTo>
                  <a:lnTo>
                    <a:pt x="108508" y="64770"/>
                  </a:lnTo>
                  <a:lnTo>
                    <a:pt x="108508" y="43180"/>
                  </a:lnTo>
                  <a:lnTo>
                    <a:pt x="108508" y="0"/>
                  </a:lnTo>
                  <a:close/>
                </a:path>
              </a:pathLst>
            </a:custGeom>
            <a:solidFill>
              <a:srgbClr val="524E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6" name="object 12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693222" y="6748142"/>
              <a:ext cx="112165" cy="110134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838712" y="6748142"/>
              <a:ext cx="112165" cy="110134"/>
            </a:xfrm>
            <a:prstGeom prst="rect">
              <a:avLst/>
            </a:prstGeom>
          </p:spPr>
        </p:pic>
      </p:grpSp>
      <p:sp>
        <p:nvSpPr>
          <p:cNvPr id="128" name="object 128"/>
          <p:cNvSpPr/>
          <p:nvPr/>
        </p:nvSpPr>
        <p:spPr>
          <a:xfrm>
            <a:off x="1148409" y="647226"/>
            <a:ext cx="351859" cy="235510"/>
          </a:xfrm>
          <a:custGeom>
            <a:avLst/>
            <a:gdLst/>
            <a:ahLst/>
            <a:cxnLst/>
            <a:rect l="l" t="t" r="r" b="b"/>
            <a:pathLst>
              <a:path w="308610" h="259715">
                <a:moveTo>
                  <a:pt x="150428" y="0"/>
                </a:moveTo>
                <a:lnTo>
                  <a:pt x="96033" y="5643"/>
                </a:lnTo>
                <a:lnTo>
                  <a:pt x="52470" y="22565"/>
                </a:lnTo>
                <a:lnTo>
                  <a:pt x="21535" y="49248"/>
                </a:lnTo>
                <a:lnTo>
                  <a:pt x="5013" y="84164"/>
                </a:lnTo>
                <a:lnTo>
                  <a:pt x="68411" y="88106"/>
                </a:lnTo>
                <a:lnTo>
                  <a:pt x="72933" y="80463"/>
                </a:lnTo>
                <a:lnTo>
                  <a:pt x="79334" y="73646"/>
                </a:lnTo>
                <a:lnTo>
                  <a:pt x="122045" y="55382"/>
                </a:lnTo>
                <a:lnTo>
                  <a:pt x="150428" y="53009"/>
                </a:lnTo>
                <a:lnTo>
                  <a:pt x="167194" y="53837"/>
                </a:lnTo>
                <a:lnTo>
                  <a:pt x="208094" y="66262"/>
                </a:lnTo>
                <a:lnTo>
                  <a:pt x="238535" y="103154"/>
                </a:lnTo>
                <a:lnTo>
                  <a:pt x="119984" y="103154"/>
                </a:lnTo>
                <a:lnTo>
                  <a:pt x="119984" y="151858"/>
                </a:lnTo>
                <a:lnTo>
                  <a:pt x="239608" y="151858"/>
                </a:lnTo>
                <a:lnTo>
                  <a:pt x="234985" y="163889"/>
                </a:lnTo>
                <a:lnTo>
                  <a:pt x="208626" y="191794"/>
                </a:lnTo>
                <a:lnTo>
                  <a:pt x="164541" y="205394"/>
                </a:lnTo>
                <a:lnTo>
                  <a:pt x="146135" y="206301"/>
                </a:lnTo>
                <a:lnTo>
                  <a:pt x="130394" y="205617"/>
                </a:lnTo>
                <a:lnTo>
                  <a:pt x="92052" y="195375"/>
                </a:lnTo>
                <a:lnTo>
                  <a:pt x="63751" y="167262"/>
                </a:lnTo>
                <a:lnTo>
                  <a:pt x="0" y="170484"/>
                </a:lnTo>
                <a:lnTo>
                  <a:pt x="15446" y="208451"/>
                </a:lnTo>
                <a:lnTo>
                  <a:pt x="45305" y="236390"/>
                </a:lnTo>
                <a:lnTo>
                  <a:pt x="89048" y="253578"/>
                </a:lnTo>
                <a:lnTo>
                  <a:pt x="146135" y="259308"/>
                </a:lnTo>
                <a:lnTo>
                  <a:pt x="182474" y="257148"/>
                </a:lnTo>
                <a:lnTo>
                  <a:pt x="242195" y="239866"/>
                </a:lnTo>
                <a:lnTo>
                  <a:pt x="284143" y="205841"/>
                </a:lnTo>
                <a:lnTo>
                  <a:pt x="305363" y="158298"/>
                </a:lnTo>
                <a:lnTo>
                  <a:pt x="308015" y="129658"/>
                </a:lnTo>
                <a:lnTo>
                  <a:pt x="305430" y="101012"/>
                </a:lnTo>
                <a:lnTo>
                  <a:pt x="284748" y="53465"/>
                </a:lnTo>
                <a:lnTo>
                  <a:pt x="243872" y="19440"/>
                </a:lnTo>
                <a:lnTo>
                  <a:pt x="185763" y="2160"/>
                </a:lnTo>
                <a:lnTo>
                  <a:pt x="150428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560174" y="787142"/>
            <a:ext cx="74571" cy="90979"/>
          </a:xfrm>
          <a:custGeom>
            <a:avLst/>
            <a:gdLst/>
            <a:ahLst/>
            <a:cxnLst/>
            <a:rect l="l" t="t" r="r" b="b"/>
            <a:pathLst>
              <a:path w="65405" h="100330">
                <a:moveTo>
                  <a:pt x="0" y="100329"/>
                </a:moveTo>
                <a:lnTo>
                  <a:pt x="65189" y="100329"/>
                </a:lnTo>
                <a:lnTo>
                  <a:pt x="65189" y="0"/>
                </a:lnTo>
                <a:lnTo>
                  <a:pt x="0" y="0"/>
                </a:lnTo>
                <a:lnTo>
                  <a:pt x="0" y="100329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560173" y="651248"/>
            <a:ext cx="327244" cy="226873"/>
          </a:xfrm>
          <a:custGeom>
            <a:avLst/>
            <a:gdLst/>
            <a:ahLst/>
            <a:cxnLst/>
            <a:rect l="l" t="t" r="r" b="b"/>
            <a:pathLst>
              <a:path w="287019" h="250190">
                <a:moveTo>
                  <a:pt x="286880" y="0"/>
                </a:moveTo>
                <a:lnTo>
                  <a:pt x="221703" y="0"/>
                </a:lnTo>
                <a:lnTo>
                  <a:pt x="221703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03" y="149860"/>
                </a:lnTo>
                <a:lnTo>
                  <a:pt x="221703" y="250190"/>
                </a:lnTo>
                <a:lnTo>
                  <a:pt x="286880" y="250190"/>
                </a:lnTo>
                <a:lnTo>
                  <a:pt x="286880" y="149860"/>
                </a:lnTo>
                <a:lnTo>
                  <a:pt x="286880" y="96520"/>
                </a:lnTo>
                <a:lnTo>
                  <a:pt x="286880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958715" y="651248"/>
            <a:ext cx="292492" cy="226873"/>
          </a:xfrm>
          <a:custGeom>
            <a:avLst/>
            <a:gdLst/>
            <a:ahLst/>
            <a:cxnLst/>
            <a:rect l="l" t="t" r="r" b="b"/>
            <a:pathLst>
              <a:path w="256539" h="250190">
                <a:moveTo>
                  <a:pt x="256095" y="199390"/>
                </a:moveTo>
                <a:lnTo>
                  <a:pt x="65189" y="199390"/>
                </a:lnTo>
                <a:lnTo>
                  <a:pt x="65189" y="147320"/>
                </a:lnTo>
                <a:lnTo>
                  <a:pt x="209524" y="147320"/>
                </a:lnTo>
                <a:lnTo>
                  <a:pt x="209524" y="99060"/>
                </a:lnTo>
                <a:lnTo>
                  <a:pt x="65189" y="99060"/>
                </a:lnTo>
                <a:lnTo>
                  <a:pt x="65189" y="50800"/>
                </a:lnTo>
                <a:lnTo>
                  <a:pt x="248920" y="50800"/>
                </a:lnTo>
                <a:lnTo>
                  <a:pt x="248920" y="0"/>
                </a:lnTo>
                <a:lnTo>
                  <a:pt x="0" y="0"/>
                </a:lnTo>
                <a:lnTo>
                  <a:pt x="0" y="50800"/>
                </a:lnTo>
                <a:lnTo>
                  <a:pt x="0" y="99060"/>
                </a:lnTo>
                <a:lnTo>
                  <a:pt x="0" y="147320"/>
                </a:lnTo>
                <a:lnTo>
                  <a:pt x="0" y="199390"/>
                </a:lnTo>
                <a:lnTo>
                  <a:pt x="0" y="250190"/>
                </a:lnTo>
                <a:lnTo>
                  <a:pt x="256095" y="250190"/>
                </a:lnTo>
                <a:lnTo>
                  <a:pt x="256095" y="19939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2305419" y="651128"/>
            <a:ext cx="310592" cy="227448"/>
          </a:xfrm>
          <a:custGeom>
            <a:avLst/>
            <a:gdLst/>
            <a:ahLst/>
            <a:cxnLst/>
            <a:rect l="l" t="t" r="r" b="b"/>
            <a:pathLst>
              <a:path w="272414" h="250825">
                <a:moveTo>
                  <a:pt x="171197" y="0"/>
                </a:moveTo>
                <a:lnTo>
                  <a:pt x="0" y="0"/>
                </a:lnTo>
                <a:lnTo>
                  <a:pt x="0" y="250704"/>
                </a:lnTo>
                <a:lnTo>
                  <a:pt x="65187" y="250704"/>
                </a:lnTo>
                <a:lnTo>
                  <a:pt x="65187" y="162245"/>
                </a:lnTo>
                <a:lnTo>
                  <a:pt x="171197" y="162245"/>
                </a:lnTo>
                <a:lnTo>
                  <a:pt x="212658" y="157453"/>
                </a:lnTo>
                <a:lnTo>
                  <a:pt x="256531" y="132123"/>
                </a:lnTo>
                <a:lnTo>
                  <a:pt x="266990" y="112101"/>
                </a:lnTo>
                <a:lnTo>
                  <a:pt x="65187" y="112101"/>
                </a:lnTo>
                <a:lnTo>
                  <a:pt x="65187" y="53362"/>
                </a:lnTo>
                <a:lnTo>
                  <a:pt x="266890" y="53362"/>
                </a:lnTo>
                <a:lnTo>
                  <a:pt x="264766" y="46648"/>
                </a:lnTo>
                <a:lnTo>
                  <a:pt x="228417" y="11681"/>
                </a:lnTo>
                <a:lnTo>
                  <a:pt x="192242" y="1297"/>
                </a:lnTo>
                <a:lnTo>
                  <a:pt x="171197" y="0"/>
                </a:lnTo>
                <a:close/>
              </a:path>
              <a:path w="272414" h="250825">
                <a:moveTo>
                  <a:pt x="266890" y="53362"/>
                </a:moveTo>
                <a:lnTo>
                  <a:pt x="167979" y="53362"/>
                </a:lnTo>
                <a:lnTo>
                  <a:pt x="176462" y="53822"/>
                </a:lnTo>
                <a:lnTo>
                  <a:pt x="184004" y="55200"/>
                </a:lnTo>
                <a:lnTo>
                  <a:pt x="190607" y="57495"/>
                </a:lnTo>
                <a:lnTo>
                  <a:pt x="196270" y="60707"/>
                </a:lnTo>
                <a:lnTo>
                  <a:pt x="203197" y="65603"/>
                </a:lnTo>
                <a:lnTo>
                  <a:pt x="206660" y="72943"/>
                </a:lnTo>
                <a:lnTo>
                  <a:pt x="206660" y="92287"/>
                </a:lnTo>
                <a:lnTo>
                  <a:pt x="167979" y="112101"/>
                </a:lnTo>
                <a:lnTo>
                  <a:pt x="266990" y="112101"/>
                </a:lnTo>
                <a:lnTo>
                  <a:pt x="270137" y="101948"/>
                </a:lnTo>
                <a:lnTo>
                  <a:pt x="271838" y="82735"/>
                </a:lnTo>
                <a:lnTo>
                  <a:pt x="270070" y="63415"/>
                </a:lnTo>
                <a:lnTo>
                  <a:pt x="266890" y="53362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2666807" y="647230"/>
            <a:ext cx="653039" cy="235510"/>
          </a:xfrm>
          <a:custGeom>
            <a:avLst/>
            <a:gdLst/>
            <a:ahLst/>
            <a:cxnLst/>
            <a:rect l="l" t="t" r="r" b="b"/>
            <a:pathLst>
              <a:path w="572770" h="259715">
                <a:moveTo>
                  <a:pt x="230289" y="4432"/>
                </a:moveTo>
                <a:lnTo>
                  <a:pt x="0" y="4432"/>
                </a:lnTo>
                <a:lnTo>
                  <a:pt x="0" y="57772"/>
                </a:lnTo>
                <a:lnTo>
                  <a:pt x="0" y="254622"/>
                </a:lnTo>
                <a:lnTo>
                  <a:pt x="65189" y="254622"/>
                </a:lnTo>
                <a:lnTo>
                  <a:pt x="65189" y="57772"/>
                </a:lnTo>
                <a:lnTo>
                  <a:pt x="230289" y="57772"/>
                </a:lnTo>
                <a:lnTo>
                  <a:pt x="230289" y="4432"/>
                </a:lnTo>
                <a:close/>
              </a:path>
              <a:path w="572770" h="259715">
                <a:moveTo>
                  <a:pt x="572566" y="129654"/>
                </a:moveTo>
                <a:lnTo>
                  <a:pt x="561771" y="75844"/>
                </a:lnTo>
                <a:lnTo>
                  <a:pt x="529399" y="34747"/>
                </a:lnTo>
                <a:lnTo>
                  <a:pt x="507377" y="20624"/>
                </a:lnTo>
                <a:lnTo>
                  <a:pt x="507377" y="129654"/>
                </a:lnTo>
                <a:lnTo>
                  <a:pt x="505764" y="146024"/>
                </a:lnTo>
                <a:lnTo>
                  <a:pt x="481596" y="185166"/>
                </a:lnTo>
                <a:lnTo>
                  <a:pt x="431228" y="204978"/>
                </a:lnTo>
                <a:lnTo>
                  <a:pt x="409244" y="206298"/>
                </a:lnTo>
                <a:lnTo>
                  <a:pt x="387108" y="204978"/>
                </a:lnTo>
                <a:lnTo>
                  <a:pt x="336537" y="185166"/>
                </a:lnTo>
                <a:lnTo>
                  <a:pt x="312369" y="146024"/>
                </a:lnTo>
                <a:lnTo>
                  <a:pt x="310756" y="129654"/>
                </a:lnTo>
                <a:lnTo>
                  <a:pt x="312369" y="113296"/>
                </a:lnTo>
                <a:lnTo>
                  <a:pt x="336537" y="74142"/>
                </a:lnTo>
                <a:lnTo>
                  <a:pt x="387108" y="54330"/>
                </a:lnTo>
                <a:lnTo>
                  <a:pt x="409244" y="53009"/>
                </a:lnTo>
                <a:lnTo>
                  <a:pt x="431228" y="54330"/>
                </a:lnTo>
                <a:lnTo>
                  <a:pt x="481596" y="74142"/>
                </a:lnTo>
                <a:lnTo>
                  <a:pt x="505764" y="113296"/>
                </a:lnTo>
                <a:lnTo>
                  <a:pt x="507377" y="129654"/>
                </a:lnTo>
                <a:lnTo>
                  <a:pt x="507377" y="20624"/>
                </a:lnTo>
                <a:lnTo>
                  <a:pt x="505714" y="19545"/>
                </a:lnTo>
                <a:lnTo>
                  <a:pt x="477786" y="8686"/>
                </a:lnTo>
                <a:lnTo>
                  <a:pt x="445630" y="2171"/>
                </a:lnTo>
                <a:lnTo>
                  <a:pt x="409244" y="0"/>
                </a:lnTo>
                <a:lnTo>
                  <a:pt x="372846" y="2171"/>
                </a:lnTo>
                <a:lnTo>
                  <a:pt x="312674" y="19545"/>
                </a:lnTo>
                <a:lnTo>
                  <a:pt x="269938" y="53708"/>
                </a:lnTo>
                <a:lnTo>
                  <a:pt x="248272" y="101168"/>
                </a:lnTo>
                <a:lnTo>
                  <a:pt x="245567" y="129654"/>
                </a:lnTo>
                <a:lnTo>
                  <a:pt x="248272" y="158153"/>
                </a:lnTo>
                <a:lnTo>
                  <a:pt x="269938" y="205613"/>
                </a:lnTo>
                <a:lnTo>
                  <a:pt x="312674" y="239763"/>
                </a:lnTo>
                <a:lnTo>
                  <a:pt x="372846" y="257136"/>
                </a:lnTo>
                <a:lnTo>
                  <a:pt x="409244" y="259308"/>
                </a:lnTo>
                <a:lnTo>
                  <a:pt x="445630" y="257136"/>
                </a:lnTo>
                <a:lnTo>
                  <a:pt x="477786" y="250621"/>
                </a:lnTo>
                <a:lnTo>
                  <a:pt x="505714" y="239763"/>
                </a:lnTo>
                <a:lnTo>
                  <a:pt x="529399" y="224574"/>
                </a:lnTo>
                <a:lnTo>
                  <a:pt x="547598" y="206298"/>
                </a:lnTo>
                <a:lnTo>
                  <a:pt x="548284" y="205613"/>
                </a:lnTo>
                <a:lnTo>
                  <a:pt x="561771" y="183464"/>
                </a:lnTo>
                <a:lnTo>
                  <a:pt x="569861" y="158153"/>
                </a:lnTo>
                <a:lnTo>
                  <a:pt x="572566" y="12965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148396" y="325059"/>
            <a:ext cx="868789" cy="235510"/>
          </a:xfrm>
          <a:custGeom>
            <a:avLst/>
            <a:gdLst/>
            <a:ahLst/>
            <a:cxnLst/>
            <a:rect l="l" t="t" r="r" b="b"/>
            <a:pathLst>
              <a:path w="762000" h="259715">
                <a:moveTo>
                  <a:pt x="303161" y="4114"/>
                </a:moveTo>
                <a:lnTo>
                  <a:pt x="0" y="4114"/>
                </a:lnTo>
                <a:lnTo>
                  <a:pt x="0" y="57454"/>
                </a:lnTo>
                <a:lnTo>
                  <a:pt x="119176" y="57454"/>
                </a:lnTo>
                <a:lnTo>
                  <a:pt x="119176" y="255574"/>
                </a:lnTo>
                <a:lnTo>
                  <a:pt x="184353" y="255574"/>
                </a:lnTo>
                <a:lnTo>
                  <a:pt x="184353" y="57454"/>
                </a:lnTo>
                <a:lnTo>
                  <a:pt x="303161" y="57454"/>
                </a:lnTo>
                <a:lnTo>
                  <a:pt x="303161" y="4114"/>
                </a:lnTo>
                <a:close/>
              </a:path>
              <a:path w="762000" h="259715">
                <a:moveTo>
                  <a:pt x="655002" y="129654"/>
                </a:moveTo>
                <a:lnTo>
                  <a:pt x="652310" y="101155"/>
                </a:lnTo>
                <a:lnTo>
                  <a:pt x="644220" y="75831"/>
                </a:lnTo>
                <a:lnTo>
                  <a:pt x="630732" y="53695"/>
                </a:lnTo>
                <a:lnTo>
                  <a:pt x="630034" y="52997"/>
                </a:lnTo>
                <a:lnTo>
                  <a:pt x="611847" y="34734"/>
                </a:lnTo>
                <a:lnTo>
                  <a:pt x="589813" y="20612"/>
                </a:lnTo>
                <a:lnTo>
                  <a:pt x="589813" y="129654"/>
                </a:lnTo>
                <a:lnTo>
                  <a:pt x="588200" y="146011"/>
                </a:lnTo>
                <a:lnTo>
                  <a:pt x="564032" y="185166"/>
                </a:lnTo>
                <a:lnTo>
                  <a:pt x="513664" y="204978"/>
                </a:lnTo>
                <a:lnTo>
                  <a:pt x="491680" y="206298"/>
                </a:lnTo>
                <a:lnTo>
                  <a:pt x="469544" y="204978"/>
                </a:lnTo>
                <a:lnTo>
                  <a:pt x="418973" y="185166"/>
                </a:lnTo>
                <a:lnTo>
                  <a:pt x="394792" y="146011"/>
                </a:lnTo>
                <a:lnTo>
                  <a:pt x="393192" y="129654"/>
                </a:lnTo>
                <a:lnTo>
                  <a:pt x="394792" y="113284"/>
                </a:lnTo>
                <a:lnTo>
                  <a:pt x="418973" y="74129"/>
                </a:lnTo>
                <a:lnTo>
                  <a:pt x="469544" y="54330"/>
                </a:lnTo>
                <a:lnTo>
                  <a:pt x="491680" y="52997"/>
                </a:lnTo>
                <a:lnTo>
                  <a:pt x="513664" y="54330"/>
                </a:lnTo>
                <a:lnTo>
                  <a:pt x="564032" y="74129"/>
                </a:lnTo>
                <a:lnTo>
                  <a:pt x="588200" y="113284"/>
                </a:lnTo>
                <a:lnTo>
                  <a:pt x="589813" y="129654"/>
                </a:lnTo>
                <a:lnTo>
                  <a:pt x="589813" y="20612"/>
                </a:lnTo>
                <a:lnTo>
                  <a:pt x="588149" y="19532"/>
                </a:lnTo>
                <a:lnTo>
                  <a:pt x="560222" y="8686"/>
                </a:lnTo>
                <a:lnTo>
                  <a:pt x="528066" y="2171"/>
                </a:lnTo>
                <a:lnTo>
                  <a:pt x="491680" y="0"/>
                </a:lnTo>
                <a:lnTo>
                  <a:pt x="455282" y="2171"/>
                </a:lnTo>
                <a:lnTo>
                  <a:pt x="395122" y="19532"/>
                </a:lnTo>
                <a:lnTo>
                  <a:pt x="352386" y="53695"/>
                </a:lnTo>
                <a:lnTo>
                  <a:pt x="330708" y="101155"/>
                </a:lnTo>
                <a:lnTo>
                  <a:pt x="328002" y="129654"/>
                </a:lnTo>
                <a:lnTo>
                  <a:pt x="330708" y="158153"/>
                </a:lnTo>
                <a:lnTo>
                  <a:pt x="352386" y="205600"/>
                </a:lnTo>
                <a:lnTo>
                  <a:pt x="395122" y="239763"/>
                </a:lnTo>
                <a:lnTo>
                  <a:pt x="455282" y="257136"/>
                </a:lnTo>
                <a:lnTo>
                  <a:pt x="491680" y="259295"/>
                </a:lnTo>
                <a:lnTo>
                  <a:pt x="528066" y="257136"/>
                </a:lnTo>
                <a:lnTo>
                  <a:pt x="560222" y="250621"/>
                </a:lnTo>
                <a:lnTo>
                  <a:pt x="588149" y="239763"/>
                </a:lnTo>
                <a:lnTo>
                  <a:pt x="611847" y="224561"/>
                </a:lnTo>
                <a:lnTo>
                  <a:pt x="630034" y="206298"/>
                </a:lnTo>
                <a:lnTo>
                  <a:pt x="630732" y="205600"/>
                </a:lnTo>
                <a:lnTo>
                  <a:pt x="644220" y="183464"/>
                </a:lnTo>
                <a:lnTo>
                  <a:pt x="652310" y="158153"/>
                </a:lnTo>
                <a:lnTo>
                  <a:pt x="655002" y="129654"/>
                </a:lnTo>
                <a:close/>
              </a:path>
              <a:path w="762000" h="259715">
                <a:moveTo>
                  <a:pt x="761961" y="153974"/>
                </a:moveTo>
                <a:lnTo>
                  <a:pt x="696772" y="153974"/>
                </a:lnTo>
                <a:lnTo>
                  <a:pt x="696772" y="255574"/>
                </a:lnTo>
                <a:lnTo>
                  <a:pt x="761961" y="255574"/>
                </a:lnTo>
                <a:lnTo>
                  <a:pt x="761961" y="15397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942816" y="328790"/>
            <a:ext cx="327244" cy="228024"/>
          </a:xfrm>
          <a:custGeom>
            <a:avLst/>
            <a:gdLst/>
            <a:ahLst/>
            <a:cxnLst/>
            <a:rect l="l" t="t" r="r" b="b"/>
            <a:pathLst>
              <a:path w="287019" h="251459">
                <a:moveTo>
                  <a:pt x="286893" y="0"/>
                </a:moveTo>
                <a:lnTo>
                  <a:pt x="221716" y="0"/>
                </a:lnTo>
                <a:lnTo>
                  <a:pt x="221716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16" y="149860"/>
                </a:lnTo>
                <a:lnTo>
                  <a:pt x="221716" y="251460"/>
                </a:lnTo>
                <a:lnTo>
                  <a:pt x="286893" y="251460"/>
                </a:lnTo>
                <a:lnTo>
                  <a:pt x="286893" y="149860"/>
                </a:lnTo>
                <a:lnTo>
                  <a:pt x="286893" y="96520"/>
                </a:lnTo>
                <a:lnTo>
                  <a:pt x="286893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2326155" y="325059"/>
            <a:ext cx="713855" cy="235510"/>
          </a:xfrm>
          <a:custGeom>
            <a:avLst/>
            <a:gdLst/>
            <a:ahLst/>
            <a:cxnLst/>
            <a:rect l="l" t="t" r="r" b="b"/>
            <a:pathLst>
              <a:path w="626110" h="259715">
                <a:moveTo>
                  <a:pt x="315175" y="4292"/>
                </a:moveTo>
                <a:lnTo>
                  <a:pt x="244614" y="4292"/>
                </a:lnTo>
                <a:lnTo>
                  <a:pt x="171564" y="156514"/>
                </a:lnTo>
                <a:lnTo>
                  <a:pt x="72707" y="4292"/>
                </a:lnTo>
                <a:lnTo>
                  <a:pt x="0" y="4292"/>
                </a:lnTo>
                <a:lnTo>
                  <a:pt x="122847" y="181584"/>
                </a:lnTo>
                <a:lnTo>
                  <a:pt x="150431" y="181584"/>
                </a:lnTo>
                <a:lnTo>
                  <a:pt x="150063" y="183019"/>
                </a:lnTo>
                <a:lnTo>
                  <a:pt x="142989" y="192735"/>
                </a:lnTo>
                <a:lnTo>
                  <a:pt x="133235" y="199669"/>
                </a:lnTo>
                <a:lnTo>
                  <a:pt x="120789" y="203835"/>
                </a:lnTo>
                <a:lnTo>
                  <a:pt x="105651" y="205219"/>
                </a:lnTo>
                <a:lnTo>
                  <a:pt x="87388" y="204774"/>
                </a:lnTo>
                <a:lnTo>
                  <a:pt x="68402" y="203428"/>
                </a:lnTo>
                <a:lnTo>
                  <a:pt x="68402" y="254292"/>
                </a:lnTo>
                <a:lnTo>
                  <a:pt x="80848" y="255549"/>
                </a:lnTo>
                <a:lnTo>
                  <a:pt x="92405" y="256438"/>
                </a:lnTo>
                <a:lnTo>
                  <a:pt x="103060" y="256971"/>
                </a:lnTo>
                <a:lnTo>
                  <a:pt x="112826" y="257149"/>
                </a:lnTo>
                <a:lnTo>
                  <a:pt x="125920" y="256616"/>
                </a:lnTo>
                <a:lnTo>
                  <a:pt x="168173" y="243789"/>
                </a:lnTo>
                <a:lnTo>
                  <a:pt x="198577" y="214922"/>
                </a:lnTo>
                <a:lnTo>
                  <a:pt x="221348" y="177647"/>
                </a:lnTo>
                <a:lnTo>
                  <a:pt x="315175" y="4292"/>
                </a:lnTo>
                <a:close/>
              </a:path>
              <a:path w="626110" h="259715">
                <a:moveTo>
                  <a:pt x="625703" y="167614"/>
                </a:moveTo>
                <a:lnTo>
                  <a:pt x="562660" y="164388"/>
                </a:lnTo>
                <a:lnTo>
                  <a:pt x="558825" y="173266"/>
                </a:lnTo>
                <a:lnTo>
                  <a:pt x="553046" y="181267"/>
                </a:lnTo>
                <a:lnTo>
                  <a:pt x="511136" y="203390"/>
                </a:lnTo>
                <a:lnTo>
                  <a:pt x="480288" y="206298"/>
                </a:lnTo>
                <a:lnTo>
                  <a:pt x="458368" y="204990"/>
                </a:lnTo>
                <a:lnTo>
                  <a:pt x="409016" y="185343"/>
                </a:lnTo>
                <a:lnTo>
                  <a:pt x="385851" y="146164"/>
                </a:lnTo>
                <a:lnTo>
                  <a:pt x="384302" y="129654"/>
                </a:lnTo>
                <a:lnTo>
                  <a:pt x="385787" y="113144"/>
                </a:lnTo>
                <a:lnTo>
                  <a:pt x="408127" y="73952"/>
                </a:lnTo>
                <a:lnTo>
                  <a:pt x="455028" y="54317"/>
                </a:lnTo>
                <a:lnTo>
                  <a:pt x="475640" y="52997"/>
                </a:lnTo>
                <a:lnTo>
                  <a:pt x="490829" y="53657"/>
                </a:lnTo>
                <a:lnTo>
                  <a:pt x="529717" y="63385"/>
                </a:lnTo>
                <a:lnTo>
                  <a:pt x="558368" y="90970"/>
                </a:lnTo>
                <a:lnTo>
                  <a:pt x="621042" y="87033"/>
                </a:lnTo>
                <a:lnTo>
                  <a:pt x="605282" y="51079"/>
                </a:lnTo>
                <a:lnTo>
                  <a:pt x="574484" y="23456"/>
                </a:lnTo>
                <a:lnTo>
                  <a:pt x="530606" y="5854"/>
                </a:lnTo>
                <a:lnTo>
                  <a:pt x="475640" y="0"/>
                </a:lnTo>
                <a:lnTo>
                  <a:pt x="440626" y="2159"/>
                </a:lnTo>
                <a:lnTo>
                  <a:pt x="382955" y="19443"/>
                </a:lnTo>
                <a:lnTo>
                  <a:pt x="342290" y="53467"/>
                </a:lnTo>
                <a:lnTo>
                  <a:pt x="321691" y="101003"/>
                </a:lnTo>
                <a:lnTo>
                  <a:pt x="319112" y="129654"/>
                </a:lnTo>
                <a:lnTo>
                  <a:pt x="321754" y="158292"/>
                </a:lnTo>
                <a:lnTo>
                  <a:pt x="342785" y="205841"/>
                </a:lnTo>
                <a:lnTo>
                  <a:pt x="384429" y="239864"/>
                </a:lnTo>
                <a:lnTo>
                  <a:pt x="443966" y="257136"/>
                </a:lnTo>
                <a:lnTo>
                  <a:pt x="480288" y="259295"/>
                </a:lnTo>
                <a:lnTo>
                  <a:pt x="510654" y="257810"/>
                </a:lnTo>
                <a:lnTo>
                  <a:pt x="561238" y="245910"/>
                </a:lnTo>
                <a:lnTo>
                  <a:pt x="598131" y="222313"/>
                </a:lnTo>
                <a:lnTo>
                  <a:pt x="620255" y="188379"/>
                </a:lnTo>
                <a:lnTo>
                  <a:pt x="625703" y="16761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7" name="object 137"/>
          <p:cNvGrpSpPr/>
          <p:nvPr/>
        </p:nvGrpSpPr>
        <p:grpSpPr>
          <a:xfrm>
            <a:off x="241233" y="328950"/>
            <a:ext cx="691411" cy="549907"/>
            <a:chOff x="756726" y="916805"/>
            <a:chExt cx="606425" cy="606425"/>
          </a:xfrm>
        </p:grpSpPr>
        <p:sp>
          <p:nvSpPr>
            <p:cNvPr id="138" name="object 138"/>
            <p:cNvSpPr/>
            <p:nvPr/>
          </p:nvSpPr>
          <p:spPr>
            <a:xfrm>
              <a:off x="756726" y="916805"/>
              <a:ext cx="606425" cy="606425"/>
            </a:xfrm>
            <a:custGeom>
              <a:avLst/>
              <a:gdLst/>
              <a:ahLst/>
              <a:cxnLst/>
              <a:rect l="l" t="t" r="r" b="b"/>
              <a:pathLst>
                <a:path w="606425" h="606425">
                  <a:moveTo>
                    <a:pt x="603335" y="0"/>
                  </a:moveTo>
                  <a:lnTo>
                    <a:pt x="302997" y="0"/>
                  </a:lnTo>
                  <a:lnTo>
                    <a:pt x="254016" y="3984"/>
                  </a:lnTo>
                  <a:lnTo>
                    <a:pt x="207489" y="15514"/>
                  </a:lnTo>
                  <a:lnTo>
                    <a:pt x="164052" y="33952"/>
                  </a:lnTo>
                  <a:lnTo>
                    <a:pt x="124344" y="58662"/>
                  </a:lnTo>
                  <a:lnTo>
                    <a:pt x="89002" y="89005"/>
                  </a:lnTo>
                  <a:lnTo>
                    <a:pt x="58659" y="124346"/>
                  </a:lnTo>
                  <a:lnTo>
                    <a:pt x="33950" y="164053"/>
                  </a:lnTo>
                  <a:lnTo>
                    <a:pt x="15513" y="207490"/>
                  </a:lnTo>
                  <a:lnTo>
                    <a:pt x="3984" y="254017"/>
                  </a:lnTo>
                  <a:lnTo>
                    <a:pt x="22" y="302719"/>
                  </a:lnTo>
                  <a:lnTo>
                    <a:pt x="0" y="603333"/>
                  </a:lnTo>
                  <a:lnTo>
                    <a:pt x="2660" y="605994"/>
                  </a:lnTo>
                  <a:lnTo>
                    <a:pt x="302997" y="605994"/>
                  </a:lnTo>
                  <a:lnTo>
                    <a:pt x="351980" y="602010"/>
                  </a:lnTo>
                  <a:lnTo>
                    <a:pt x="398508" y="590481"/>
                  </a:lnTo>
                  <a:lnTo>
                    <a:pt x="441944" y="572045"/>
                  </a:lnTo>
                  <a:lnTo>
                    <a:pt x="481653" y="547339"/>
                  </a:lnTo>
                  <a:lnTo>
                    <a:pt x="64162" y="546835"/>
                  </a:lnTo>
                  <a:lnTo>
                    <a:pt x="59508" y="544048"/>
                  </a:lnTo>
                  <a:lnTo>
                    <a:pt x="58597" y="540406"/>
                  </a:lnTo>
                  <a:lnTo>
                    <a:pt x="197471" y="308940"/>
                  </a:lnTo>
                  <a:lnTo>
                    <a:pt x="65351" y="308940"/>
                  </a:lnTo>
                  <a:lnTo>
                    <a:pt x="63176" y="308908"/>
                  </a:lnTo>
                  <a:lnTo>
                    <a:pt x="61092" y="307717"/>
                  </a:lnTo>
                  <a:lnTo>
                    <a:pt x="58604" y="302719"/>
                  </a:lnTo>
                  <a:lnTo>
                    <a:pt x="59785" y="299159"/>
                  </a:lnTo>
                  <a:lnTo>
                    <a:pt x="537833" y="60144"/>
                  </a:lnTo>
                  <a:lnTo>
                    <a:pt x="539607" y="59187"/>
                  </a:lnTo>
                  <a:lnTo>
                    <a:pt x="541832" y="59161"/>
                  </a:lnTo>
                  <a:lnTo>
                    <a:pt x="605995" y="59161"/>
                  </a:lnTo>
                  <a:lnTo>
                    <a:pt x="605995" y="2663"/>
                  </a:lnTo>
                  <a:lnTo>
                    <a:pt x="603335" y="0"/>
                  </a:lnTo>
                  <a:close/>
                </a:path>
                <a:path w="606425" h="606425">
                  <a:moveTo>
                    <a:pt x="605995" y="59161"/>
                  </a:moveTo>
                  <a:lnTo>
                    <a:pt x="541832" y="59161"/>
                  </a:lnTo>
                  <a:lnTo>
                    <a:pt x="546487" y="61948"/>
                  </a:lnTo>
                  <a:lnTo>
                    <a:pt x="547397" y="65591"/>
                  </a:lnTo>
                  <a:lnTo>
                    <a:pt x="408524" y="297056"/>
                  </a:lnTo>
                  <a:lnTo>
                    <a:pt x="540641" y="297056"/>
                  </a:lnTo>
                  <a:lnTo>
                    <a:pt x="542815" y="297086"/>
                  </a:lnTo>
                  <a:lnTo>
                    <a:pt x="544903" y="298281"/>
                  </a:lnTo>
                  <a:lnTo>
                    <a:pt x="547391" y="303278"/>
                  </a:lnTo>
                  <a:lnTo>
                    <a:pt x="546210" y="306834"/>
                  </a:lnTo>
                  <a:lnTo>
                    <a:pt x="68162" y="545853"/>
                  </a:lnTo>
                  <a:lnTo>
                    <a:pt x="66387" y="546811"/>
                  </a:lnTo>
                  <a:lnTo>
                    <a:pt x="64162" y="546835"/>
                  </a:lnTo>
                  <a:lnTo>
                    <a:pt x="482240" y="546835"/>
                  </a:lnTo>
                  <a:lnTo>
                    <a:pt x="516996" y="516999"/>
                  </a:lnTo>
                  <a:lnTo>
                    <a:pt x="547336" y="481655"/>
                  </a:lnTo>
                  <a:lnTo>
                    <a:pt x="572044" y="441947"/>
                  </a:lnTo>
                  <a:lnTo>
                    <a:pt x="590481" y="398510"/>
                  </a:lnTo>
                  <a:lnTo>
                    <a:pt x="602010" y="351981"/>
                  </a:lnTo>
                  <a:lnTo>
                    <a:pt x="605972" y="303278"/>
                  </a:lnTo>
                  <a:lnTo>
                    <a:pt x="605995" y="59161"/>
                  </a:lnTo>
                  <a:close/>
                </a:path>
              </a:pathLst>
            </a:custGeom>
            <a:solidFill>
              <a:srgbClr val="F065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815324" y="975966"/>
              <a:ext cx="488950" cy="487680"/>
            </a:xfrm>
            <a:custGeom>
              <a:avLst/>
              <a:gdLst/>
              <a:ahLst/>
              <a:cxnLst/>
              <a:rect l="l" t="t" r="r" b="b"/>
              <a:pathLst>
                <a:path w="488950" h="487680">
                  <a:moveTo>
                    <a:pt x="483234" y="0"/>
                  </a:moveTo>
                  <a:lnTo>
                    <a:pt x="481009" y="25"/>
                  </a:lnTo>
                  <a:lnTo>
                    <a:pt x="1187" y="239998"/>
                  </a:lnTo>
                  <a:lnTo>
                    <a:pt x="6" y="243558"/>
                  </a:lnTo>
                  <a:lnTo>
                    <a:pt x="2494" y="248555"/>
                  </a:lnTo>
                  <a:lnTo>
                    <a:pt x="4578" y="249746"/>
                  </a:lnTo>
                  <a:lnTo>
                    <a:pt x="138873" y="249778"/>
                  </a:lnTo>
                  <a:lnTo>
                    <a:pt x="0" y="481244"/>
                  </a:lnTo>
                  <a:lnTo>
                    <a:pt x="910" y="484887"/>
                  </a:lnTo>
                  <a:lnTo>
                    <a:pt x="5565" y="487673"/>
                  </a:lnTo>
                  <a:lnTo>
                    <a:pt x="7790" y="487649"/>
                  </a:lnTo>
                  <a:lnTo>
                    <a:pt x="487612" y="247672"/>
                  </a:lnTo>
                  <a:lnTo>
                    <a:pt x="488793" y="244116"/>
                  </a:lnTo>
                  <a:lnTo>
                    <a:pt x="486305" y="239119"/>
                  </a:lnTo>
                  <a:lnTo>
                    <a:pt x="484217" y="237924"/>
                  </a:lnTo>
                  <a:lnTo>
                    <a:pt x="349926" y="237895"/>
                  </a:lnTo>
                  <a:lnTo>
                    <a:pt x="487122" y="9234"/>
                  </a:lnTo>
                  <a:lnTo>
                    <a:pt x="488800" y="6430"/>
                  </a:lnTo>
                  <a:lnTo>
                    <a:pt x="487889" y="2786"/>
                  </a:lnTo>
                  <a:lnTo>
                    <a:pt x="483234" y="0"/>
                  </a:lnTo>
                  <a:close/>
                </a:path>
              </a:pathLst>
            </a:custGeom>
            <a:solidFill>
              <a:srgbClr val="FFE5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1819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ECA08C7-713B-4C6B-92A5-3C3E9E564C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350"/>
            <a:ext cx="12192000" cy="6674827"/>
          </a:xfrm>
          <a:prstGeom prst="rect">
            <a:avLst/>
          </a:prstGeom>
        </p:spPr>
      </p:pic>
      <p:sp>
        <p:nvSpPr>
          <p:cNvPr id="45" name="object 128"/>
          <p:cNvSpPr/>
          <p:nvPr/>
        </p:nvSpPr>
        <p:spPr>
          <a:xfrm>
            <a:off x="9648571" y="582414"/>
            <a:ext cx="351859" cy="235510"/>
          </a:xfrm>
          <a:custGeom>
            <a:avLst/>
            <a:gdLst/>
            <a:ahLst/>
            <a:cxnLst/>
            <a:rect l="l" t="t" r="r" b="b"/>
            <a:pathLst>
              <a:path w="308610" h="259715">
                <a:moveTo>
                  <a:pt x="150428" y="0"/>
                </a:moveTo>
                <a:lnTo>
                  <a:pt x="96033" y="5643"/>
                </a:lnTo>
                <a:lnTo>
                  <a:pt x="52470" y="22565"/>
                </a:lnTo>
                <a:lnTo>
                  <a:pt x="21535" y="49248"/>
                </a:lnTo>
                <a:lnTo>
                  <a:pt x="5013" y="84164"/>
                </a:lnTo>
                <a:lnTo>
                  <a:pt x="68411" y="88106"/>
                </a:lnTo>
                <a:lnTo>
                  <a:pt x="72933" y="80463"/>
                </a:lnTo>
                <a:lnTo>
                  <a:pt x="79334" y="73646"/>
                </a:lnTo>
                <a:lnTo>
                  <a:pt x="122045" y="55382"/>
                </a:lnTo>
                <a:lnTo>
                  <a:pt x="150428" y="53009"/>
                </a:lnTo>
                <a:lnTo>
                  <a:pt x="167194" y="53837"/>
                </a:lnTo>
                <a:lnTo>
                  <a:pt x="208094" y="66262"/>
                </a:lnTo>
                <a:lnTo>
                  <a:pt x="238535" y="103154"/>
                </a:lnTo>
                <a:lnTo>
                  <a:pt x="119984" y="103154"/>
                </a:lnTo>
                <a:lnTo>
                  <a:pt x="119984" y="151858"/>
                </a:lnTo>
                <a:lnTo>
                  <a:pt x="239608" y="151858"/>
                </a:lnTo>
                <a:lnTo>
                  <a:pt x="234985" y="163889"/>
                </a:lnTo>
                <a:lnTo>
                  <a:pt x="208626" y="191794"/>
                </a:lnTo>
                <a:lnTo>
                  <a:pt x="164541" y="205394"/>
                </a:lnTo>
                <a:lnTo>
                  <a:pt x="146135" y="206301"/>
                </a:lnTo>
                <a:lnTo>
                  <a:pt x="130394" y="205617"/>
                </a:lnTo>
                <a:lnTo>
                  <a:pt x="92052" y="195375"/>
                </a:lnTo>
                <a:lnTo>
                  <a:pt x="63751" y="167262"/>
                </a:lnTo>
                <a:lnTo>
                  <a:pt x="0" y="170484"/>
                </a:lnTo>
                <a:lnTo>
                  <a:pt x="15446" y="208451"/>
                </a:lnTo>
                <a:lnTo>
                  <a:pt x="45305" y="236390"/>
                </a:lnTo>
                <a:lnTo>
                  <a:pt x="89048" y="253578"/>
                </a:lnTo>
                <a:lnTo>
                  <a:pt x="146135" y="259308"/>
                </a:lnTo>
                <a:lnTo>
                  <a:pt x="182474" y="257148"/>
                </a:lnTo>
                <a:lnTo>
                  <a:pt x="242195" y="239866"/>
                </a:lnTo>
                <a:lnTo>
                  <a:pt x="284143" y="205841"/>
                </a:lnTo>
                <a:lnTo>
                  <a:pt x="305363" y="158298"/>
                </a:lnTo>
                <a:lnTo>
                  <a:pt x="308015" y="129658"/>
                </a:lnTo>
                <a:lnTo>
                  <a:pt x="305430" y="101012"/>
                </a:lnTo>
                <a:lnTo>
                  <a:pt x="284748" y="53465"/>
                </a:lnTo>
                <a:lnTo>
                  <a:pt x="243872" y="19440"/>
                </a:lnTo>
                <a:lnTo>
                  <a:pt x="185763" y="2160"/>
                </a:lnTo>
                <a:lnTo>
                  <a:pt x="150428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129"/>
          <p:cNvSpPr/>
          <p:nvPr/>
        </p:nvSpPr>
        <p:spPr>
          <a:xfrm>
            <a:off x="10060336" y="722330"/>
            <a:ext cx="74571" cy="90979"/>
          </a:xfrm>
          <a:custGeom>
            <a:avLst/>
            <a:gdLst/>
            <a:ahLst/>
            <a:cxnLst/>
            <a:rect l="l" t="t" r="r" b="b"/>
            <a:pathLst>
              <a:path w="65405" h="100330">
                <a:moveTo>
                  <a:pt x="0" y="100329"/>
                </a:moveTo>
                <a:lnTo>
                  <a:pt x="65189" y="100329"/>
                </a:lnTo>
                <a:lnTo>
                  <a:pt x="65189" y="0"/>
                </a:lnTo>
                <a:lnTo>
                  <a:pt x="0" y="0"/>
                </a:lnTo>
                <a:lnTo>
                  <a:pt x="0" y="100329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130"/>
          <p:cNvSpPr/>
          <p:nvPr/>
        </p:nvSpPr>
        <p:spPr>
          <a:xfrm>
            <a:off x="10060335" y="586436"/>
            <a:ext cx="327244" cy="226873"/>
          </a:xfrm>
          <a:custGeom>
            <a:avLst/>
            <a:gdLst/>
            <a:ahLst/>
            <a:cxnLst/>
            <a:rect l="l" t="t" r="r" b="b"/>
            <a:pathLst>
              <a:path w="287019" h="250190">
                <a:moveTo>
                  <a:pt x="286880" y="0"/>
                </a:moveTo>
                <a:lnTo>
                  <a:pt x="221703" y="0"/>
                </a:lnTo>
                <a:lnTo>
                  <a:pt x="221703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03" y="149860"/>
                </a:lnTo>
                <a:lnTo>
                  <a:pt x="221703" y="250190"/>
                </a:lnTo>
                <a:lnTo>
                  <a:pt x="286880" y="250190"/>
                </a:lnTo>
                <a:lnTo>
                  <a:pt x="286880" y="149860"/>
                </a:lnTo>
                <a:lnTo>
                  <a:pt x="286880" y="96520"/>
                </a:lnTo>
                <a:lnTo>
                  <a:pt x="286880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131"/>
          <p:cNvSpPr/>
          <p:nvPr/>
        </p:nvSpPr>
        <p:spPr>
          <a:xfrm>
            <a:off x="10458877" y="586436"/>
            <a:ext cx="292492" cy="226873"/>
          </a:xfrm>
          <a:custGeom>
            <a:avLst/>
            <a:gdLst/>
            <a:ahLst/>
            <a:cxnLst/>
            <a:rect l="l" t="t" r="r" b="b"/>
            <a:pathLst>
              <a:path w="256539" h="250190">
                <a:moveTo>
                  <a:pt x="256095" y="199390"/>
                </a:moveTo>
                <a:lnTo>
                  <a:pt x="65189" y="199390"/>
                </a:lnTo>
                <a:lnTo>
                  <a:pt x="65189" y="147320"/>
                </a:lnTo>
                <a:lnTo>
                  <a:pt x="209524" y="147320"/>
                </a:lnTo>
                <a:lnTo>
                  <a:pt x="209524" y="99060"/>
                </a:lnTo>
                <a:lnTo>
                  <a:pt x="65189" y="99060"/>
                </a:lnTo>
                <a:lnTo>
                  <a:pt x="65189" y="50800"/>
                </a:lnTo>
                <a:lnTo>
                  <a:pt x="248920" y="50800"/>
                </a:lnTo>
                <a:lnTo>
                  <a:pt x="248920" y="0"/>
                </a:lnTo>
                <a:lnTo>
                  <a:pt x="0" y="0"/>
                </a:lnTo>
                <a:lnTo>
                  <a:pt x="0" y="50800"/>
                </a:lnTo>
                <a:lnTo>
                  <a:pt x="0" y="99060"/>
                </a:lnTo>
                <a:lnTo>
                  <a:pt x="0" y="147320"/>
                </a:lnTo>
                <a:lnTo>
                  <a:pt x="0" y="199390"/>
                </a:lnTo>
                <a:lnTo>
                  <a:pt x="0" y="250190"/>
                </a:lnTo>
                <a:lnTo>
                  <a:pt x="256095" y="250190"/>
                </a:lnTo>
                <a:lnTo>
                  <a:pt x="256095" y="19939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132"/>
          <p:cNvSpPr/>
          <p:nvPr/>
        </p:nvSpPr>
        <p:spPr>
          <a:xfrm>
            <a:off x="10805581" y="586316"/>
            <a:ext cx="310592" cy="227448"/>
          </a:xfrm>
          <a:custGeom>
            <a:avLst/>
            <a:gdLst/>
            <a:ahLst/>
            <a:cxnLst/>
            <a:rect l="l" t="t" r="r" b="b"/>
            <a:pathLst>
              <a:path w="272414" h="250825">
                <a:moveTo>
                  <a:pt x="171197" y="0"/>
                </a:moveTo>
                <a:lnTo>
                  <a:pt x="0" y="0"/>
                </a:lnTo>
                <a:lnTo>
                  <a:pt x="0" y="250704"/>
                </a:lnTo>
                <a:lnTo>
                  <a:pt x="65187" y="250704"/>
                </a:lnTo>
                <a:lnTo>
                  <a:pt x="65187" y="162245"/>
                </a:lnTo>
                <a:lnTo>
                  <a:pt x="171197" y="162245"/>
                </a:lnTo>
                <a:lnTo>
                  <a:pt x="212658" y="157453"/>
                </a:lnTo>
                <a:lnTo>
                  <a:pt x="256531" y="132123"/>
                </a:lnTo>
                <a:lnTo>
                  <a:pt x="266990" y="112101"/>
                </a:lnTo>
                <a:lnTo>
                  <a:pt x="65187" y="112101"/>
                </a:lnTo>
                <a:lnTo>
                  <a:pt x="65187" y="53362"/>
                </a:lnTo>
                <a:lnTo>
                  <a:pt x="266890" y="53362"/>
                </a:lnTo>
                <a:lnTo>
                  <a:pt x="264766" y="46648"/>
                </a:lnTo>
                <a:lnTo>
                  <a:pt x="228417" y="11681"/>
                </a:lnTo>
                <a:lnTo>
                  <a:pt x="192242" y="1297"/>
                </a:lnTo>
                <a:lnTo>
                  <a:pt x="171197" y="0"/>
                </a:lnTo>
                <a:close/>
              </a:path>
              <a:path w="272414" h="250825">
                <a:moveTo>
                  <a:pt x="266890" y="53362"/>
                </a:moveTo>
                <a:lnTo>
                  <a:pt x="167979" y="53362"/>
                </a:lnTo>
                <a:lnTo>
                  <a:pt x="176462" y="53822"/>
                </a:lnTo>
                <a:lnTo>
                  <a:pt x="184004" y="55200"/>
                </a:lnTo>
                <a:lnTo>
                  <a:pt x="190607" y="57495"/>
                </a:lnTo>
                <a:lnTo>
                  <a:pt x="196270" y="60707"/>
                </a:lnTo>
                <a:lnTo>
                  <a:pt x="203197" y="65603"/>
                </a:lnTo>
                <a:lnTo>
                  <a:pt x="206660" y="72943"/>
                </a:lnTo>
                <a:lnTo>
                  <a:pt x="206660" y="92287"/>
                </a:lnTo>
                <a:lnTo>
                  <a:pt x="167979" y="112101"/>
                </a:lnTo>
                <a:lnTo>
                  <a:pt x="266990" y="112101"/>
                </a:lnTo>
                <a:lnTo>
                  <a:pt x="270137" y="101948"/>
                </a:lnTo>
                <a:lnTo>
                  <a:pt x="271838" y="82735"/>
                </a:lnTo>
                <a:lnTo>
                  <a:pt x="270070" y="63415"/>
                </a:lnTo>
                <a:lnTo>
                  <a:pt x="266890" y="53362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133"/>
          <p:cNvSpPr/>
          <p:nvPr/>
        </p:nvSpPr>
        <p:spPr>
          <a:xfrm>
            <a:off x="11166969" y="582418"/>
            <a:ext cx="653039" cy="235510"/>
          </a:xfrm>
          <a:custGeom>
            <a:avLst/>
            <a:gdLst/>
            <a:ahLst/>
            <a:cxnLst/>
            <a:rect l="l" t="t" r="r" b="b"/>
            <a:pathLst>
              <a:path w="572770" h="259715">
                <a:moveTo>
                  <a:pt x="230289" y="4432"/>
                </a:moveTo>
                <a:lnTo>
                  <a:pt x="0" y="4432"/>
                </a:lnTo>
                <a:lnTo>
                  <a:pt x="0" y="57772"/>
                </a:lnTo>
                <a:lnTo>
                  <a:pt x="0" y="254622"/>
                </a:lnTo>
                <a:lnTo>
                  <a:pt x="65189" y="254622"/>
                </a:lnTo>
                <a:lnTo>
                  <a:pt x="65189" y="57772"/>
                </a:lnTo>
                <a:lnTo>
                  <a:pt x="230289" y="57772"/>
                </a:lnTo>
                <a:lnTo>
                  <a:pt x="230289" y="4432"/>
                </a:lnTo>
                <a:close/>
              </a:path>
              <a:path w="572770" h="259715">
                <a:moveTo>
                  <a:pt x="572566" y="129654"/>
                </a:moveTo>
                <a:lnTo>
                  <a:pt x="561771" y="75844"/>
                </a:lnTo>
                <a:lnTo>
                  <a:pt x="529399" y="34747"/>
                </a:lnTo>
                <a:lnTo>
                  <a:pt x="507377" y="20624"/>
                </a:lnTo>
                <a:lnTo>
                  <a:pt x="507377" y="129654"/>
                </a:lnTo>
                <a:lnTo>
                  <a:pt x="505764" y="146024"/>
                </a:lnTo>
                <a:lnTo>
                  <a:pt x="481596" y="185166"/>
                </a:lnTo>
                <a:lnTo>
                  <a:pt x="431228" y="204978"/>
                </a:lnTo>
                <a:lnTo>
                  <a:pt x="409244" y="206298"/>
                </a:lnTo>
                <a:lnTo>
                  <a:pt x="387108" y="204978"/>
                </a:lnTo>
                <a:lnTo>
                  <a:pt x="336537" y="185166"/>
                </a:lnTo>
                <a:lnTo>
                  <a:pt x="312369" y="146024"/>
                </a:lnTo>
                <a:lnTo>
                  <a:pt x="310756" y="129654"/>
                </a:lnTo>
                <a:lnTo>
                  <a:pt x="312369" y="113296"/>
                </a:lnTo>
                <a:lnTo>
                  <a:pt x="336537" y="74142"/>
                </a:lnTo>
                <a:lnTo>
                  <a:pt x="387108" y="54330"/>
                </a:lnTo>
                <a:lnTo>
                  <a:pt x="409244" y="53009"/>
                </a:lnTo>
                <a:lnTo>
                  <a:pt x="431228" y="54330"/>
                </a:lnTo>
                <a:lnTo>
                  <a:pt x="481596" y="74142"/>
                </a:lnTo>
                <a:lnTo>
                  <a:pt x="505764" y="113296"/>
                </a:lnTo>
                <a:lnTo>
                  <a:pt x="507377" y="129654"/>
                </a:lnTo>
                <a:lnTo>
                  <a:pt x="507377" y="20624"/>
                </a:lnTo>
                <a:lnTo>
                  <a:pt x="505714" y="19545"/>
                </a:lnTo>
                <a:lnTo>
                  <a:pt x="477786" y="8686"/>
                </a:lnTo>
                <a:lnTo>
                  <a:pt x="445630" y="2171"/>
                </a:lnTo>
                <a:lnTo>
                  <a:pt x="409244" y="0"/>
                </a:lnTo>
                <a:lnTo>
                  <a:pt x="372846" y="2171"/>
                </a:lnTo>
                <a:lnTo>
                  <a:pt x="312674" y="19545"/>
                </a:lnTo>
                <a:lnTo>
                  <a:pt x="269938" y="53708"/>
                </a:lnTo>
                <a:lnTo>
                  <a:pt x="248272" y="101168"/>
                </a:lnTo>
                <a:lnTo>
                  <a:pt x="245567" y="129654"/>
                </a:lnTo>
                <a:lnTo>
                  <a:pt x="248272" y="158153"/>
                </a:lnTo>
                <a:lnTo>
                  <a:pt x="269938" y="205613"/>
                </a:lnTo>
                <a:lnTo>
                  <a:pt x="312674" y="239763"/>
                </a:lnTo>
                <a:lnTo>
                  <a:pt x="372846" y="257136"/>
                </a:lnTo>
                <a:lnTo>
                  <a:pt x="409244" y="259308"/>
                </a:lnTo>
                <a:lnTo>
                  <a:pt x="445630" y="257136"/>
                </a:lnTo>
                <a:lnTo>
                  <a:pt x="477786" y="250621"/>
                </a:lnTo>
                <a:lnTo>
                  <a:pt x="505714" y="239763"/>
                </a:lnTo>
                <a:lnTo>
                  <a:pt x="529399" y="224574"/>
                </a:lnTo>
                <a:lnTo>
                  <a:pt x="547598" y="206298"/>
                </a:lnTo>
                <a:lnTo>
                  <a:pt x="548284" y="205613"/>
                </a:lnTo>
                <a:lnTo>
                  <a:pt x="561771" y="183464"/>
                </a:lnTo>
                <a:lnTo>
                  <a:pt x="569861" y="158153"/>
                </a:lnTo>
                <a:lnTo>
                  <a:pt x="572566" y="12965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134"/>
          <p:cNvSpPr/>
          <p:nvPr/>
        </p:nvSpPr>
        <p:spPr>
          <a:xfrm>
            <a:off x="9648558" y="260247"/>
            <a:ext cx="868789" cy="235510"/>
          </a:xfrm>
          <a:custGeom>
            <a:avLst/>
            <a:gdLst/>
            <a:ahLst/>
            <a:cxnLst/>
            <a:rect l="l" t="t" r="r" b="b"/>
            <a:pathLst>
              <a:path w="762000" h="259715">
                <a:moveTo>
                  <a:pt x="303161" y="4114"/>
                </a:moveTo>
                <a:lnTo>
                  <a:pt x="0" y="4114"/>
                </a:lnTo>
                <a:lnTo>
                  <a:pt x="0" y="57454"/>
                </a:lnTo>
                <a:lnTo>
                  <a:pt x="119176" y="57454"/>
                </a:lnTo>
                <a:lnTo>
                  <a:pt x="119176" y="255574"/>
                </a:lnTo>
                <a:lnTo>
                  <a:pt x="184353" y="255574"/>
                </a:lnTo>
                <a:lnTo>
                  <a:pt x="184353" y="57454"/>
                </a:lnTo>
                <a:lnTo>
                  <a:pt x="303161" y="57454"/>
                </a:lnTo>
                <a:lnTo>
                  <a:pt x="303161" y="4114"/>
                </a:lnTo>
                <a:close/>
              </a:path>
              <a:path w="762000" h="259715">
                <a:moveTo>
                  <a:pt x="655002" y="129654"/>
                </a:moveTo>
                <a:lnTo>
                  <a:pt x="652310" y="101155"/>
                </a:lnTo>
                <a:lnTo>
                  <a:pt x="644220" y="75831"/>
                </a:lnTo>
                <a:lnTo>
                  <a:pt x="630732" y="53695"/>
                </a:lnTo>
                <a:lnTo>
                  <a:pt x="630034" y="52997"/>
                </a:lnTo>
                <a:lnTo>
                  <a:pt x="611847" y="34734"/>
                </a:lnTo>
                <a:lnTo>
                  <a:pt x="589813" y="20612"/>
                </a:lnTo>
                <a:lnTo>
                  <a:pt x="589813" y="129654"/>
                </a:lnTo>
                <a:lnTo>
                  <a:pt x="588200" y="146011"/>
                </a:lnTo>
                <a:lnTo>
                  <a:pt x="564032" y="185166"/>
                </a:lnTo>
                <a:lnTo>
                  <a:pt x="513664" y="204978"/>
                </a:lnTo>
                <a:lnTo>
                  <a:pt x="491680" y="206298"/>
                </a:lnTo>
                <a:lnTo>
                  <a:pt x="469544" y="204978"/>
                </a:lnTo>
                <a:lnTo>
                  <a:pt x="418973" y="185166"/>
                </a:lnTo>
                <a:lnTo>
                  <a:pt x="394792" y="146011"/>
                </a:lnTo>
                <a:lnTo>
                  <a:pt x="393192" y="129654"/>
                </a:lnTo>
                <a:lnTo>
                  <a:pt x="394792" y="113284"/>
                </a:lnTo>
                <a:lnTo>
                  <a:pt x="418973" y="74129"/>
                </a:lnTo>
                <a:lnTo>
                  <a:pt x="469544" y="54330"/>
                </a:lnTo>
                <a:lnTo>
                  <a:pt x="491680" y="52997"/>
                </a:lnTo>
                <a:lnTo>
                  <a:pt x="513664" y="54330"/>
                </a:lnTo>
                <a:lnTo>
                  <a:pt x="564032" y="74129"/>
                </a:lnTo>
                <a:lnTo>
                  <a:pt x="588200" y="113284"/>
                </a:lnTo>
                <a:lnTo>
                  <a:pt x="589813" y="129654"/>
                </a:lnTo>
                <a:lnTo>
                  <a:pt x="589813" y="20612"/>
                </a:lnTo>
                <a:lnTo>
                  <a:pt x="588149" y="19532"/>
                </a:lnTo>
                <a:lnTo>
                  <a:pt x="560222" y="8686"/>
                </a:lnTo>
                <a:lnTo>
                  <a:pt x="528066" y="2171"/>
                </a:lnTo>
                <a:lnTo>
                  <a:pt x="491680" y="0"/>
                </a:lnTo>
                <a:lnTo>
                  <a:pt x="455282" y="2171"/>
                </a:lnTo>
                <a:lnTo>
                  <a:pt x="395122" y="19532"/>
                </a:lnTo>
                <a:lnTo>
                  <a:pt x="352386" y="53695"/>
                </a:lnTo>
                <a:lnTo>
                  <a:pt x="330708" y="101155"/>
                </a:lnTo>
                <a:lnTo>
                  <a:pt x="328002" y="129654"/>
                </a:lnTo>
                <a:lnTo>
                  <a:pt x="330708" y="158153"/>
                </a:lnTo>
                <a:lnTo>
                  <a:pt x="352386" y="205600"/>
                </a:lnTo>
                <a:lnTo>
                  <a:pt x="395122" y="239763"/>
                </a:lnTo>
                <a:lnTo>
                  <a:pt x="455282" y="257136"/>
                </a:lnTo>
                <a:lnTo>
                  <a:pt x="491680" y="259295"/>
                </a:lnTo>
                <a:lnTo>
                  <a:pt x="528066" y="257136"/>
                </a:lnTo>
                <a:lnTo>
                  <a:pt x="560222" y="250621"/>
                </a:lnTo>
                <a:lnTo>
                  <a:pt x="588149" y="239763"/>
                </a:lnTo>
                <a:lnTo>
                  <a:pt x="611847" y="224561"/>
                </a:lnTo>
                <a:lnTo>
                  <a:pt x="630034" y="206298"/>
                </a:lnTo>
                <a:lnTo>
                  <a:pt x="630732" y="205600"/>
                </a:lnTo>
                <a:lnTo>
                  <a:pt x="644220" y="183464"/>
                </a:lnTo>
                <a:lnTo>
                  <a:pt x="652310" y="158153"/>
                </a:lnTo>
                <a:lnTo>
                  <a:pt x="655002" y="129654"/>
                </a:lnTo>
                <a:close/>
              </a:path>
              <a:path w="762000" h="259715">
                <a:moveTo>
                  <a:pt x="761961" y="153974"/>
                </a:moveTo>
                <a:lnTo>
                  <a:pt x="696772" y="153974"/>
                </a:lnTo>
                <a:lnTo>
                  <a:pt x="696772" y="255574"/>
                </a:lnTo>
                <a:lnTo>
                  <a:pt x="761961" y="255574"/>
                </a:lnTo>
                <a:lnTo>
                  <a:pt x="761961" y="15397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135"/>
          <p:cNvSpPr/>
          <p:nvPr/>
        </p:nvSpPr>
        <p:spPr>
          <a:xfrm>
            <a:off x="10442978" y="263978"/>
            <a:ext cx="327244" cy="228024"/>
          </a:xfrm>
          <a:custGeom>
            <a:avLst/>
            <a:gdLst/>
            <a:ahLst/>
            <a:cxnLst/>
            <a:rect l="l" t="t" r="r" b="b"/>
            <a:pathLst>
              <a:path w="287019" h="251459">
                <a:moveTo>
                  <a:pt x="286893" y="0"/>
                </a:moveTo>
                <a:lnTo>
                  <a:pt x="221716" y="0"/>
                </a:lnTo>
                <a:lnTo>
                  <a:pt x="221716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16" y="149860"/>
                </a:lnTo>
                <a:lnTo>
                  <a:pt x="221716" y="251460"/>
                </a:lnTo>
                <a:lnTo>
                  <a:pt x="286893" y="251460"/>
                </a:lnTo>
                <a:lnTo>
                  <a:pt x="286893" y="149860"/>
                </a:lnTo>
                <a:lnTo>
                  <a:pt x="286893" y="96520"/>
                </a:lnTo>
                <a:lnTo>
                  <a:pt x="286893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136"/>
          <p:cNvSpPr/>
          <p:nvPr/>
        </p:nvSpPr>
        <p:spPr>
          <a:xfrm>
            <a:off x="10826317" y="260247"/>
            <a:ext cx="713855" cy="235510"/>
          </a:xfrm>
          <a:custGeom>
            <a:avLst/>
            <a:gdLst/>
            <a:ahLst/>
            <a:cxnLst/>
            <a:rect l="l" t="t" r="r" b="b"/>
            <a:pathLst>
              <a:path w="626110" h="259715">
                <a:moveTo>
                  <a:pt x="315175" y="4292"/>
                </a:moveTo>
                <a:lnTo>
                  <a:pt x="244614" y="4292"/>
                </a:lnTo>
                <a:lnTo>
                  <a:pt x="171564" y="156514"/>
                </a:lnTo>
                <a:lnTo>
                  <a:pt x="72707" y="4292"/>
                </a:lnTo>
                <a:lnTo>
                  <a:pt x="0" y="4292"/>
                </a:lnTo>
                <a:lnTo>
                  <a:pt x="122847" y="181584"/>
                </a:lnTo>
                <a:lnTo>
                  <a:pt x="150431" y="181584"/>
                </a:lnTo>
                <a:lnTo>
                  <a:pt x="150063" y="183019"/>
                </a:lnTo>
                <a:lnTo>
                  <a:pt x="142989" y="192735"/>
                </a:lnTo>
                <a:lnTo>
                  <a:pt x="133235" y="199669"/>
                </a:lnTo>
                <a:lnTo>
                  <a:pt x="120789" y="203835"/>
                </a:lnTo>
                <a:lnTo>
                  <a:pt x="105651" y="205219"/>
                </a:lnTo>
                <a:lnTo>
                  <a:pt x="87388" y="204774"/>
                </a:lnTo>
                <a:lnTo>
                  <a:pt x="68402" y="203428"/>
                </a:lnTo>
                <a:lnTo>
                  <a:pt x="68402" y="254292"/>
                </a:lnTo>
                <a:lnTo>
                  <a:pt x="80848" y="255549"/>
                </a:lnTo>
                <a:lnTo>
                  <a:pt x="92405" y="256438"/>
                </a:lnTo>
                <a:lnTo>
                  <a:pt x="103060" y="256971"/>
                </a:lnTo>
                <a:lnTo>
                  <a:pt x="112826" y="257149"/>
                </a:lnTo>
                <a:lnTo>
                  <a:pt x="125920" y="256616"/>
                </a:lnTo>
                <a:lnTo>
                  <a:pt x="168173" y="243789"/>
                </a:lnTo>
                <a:lnTo>
                  <a:pt x="198577" y="214922"/>
                </a:lnTo>
                <a:lnTo>
                  <a:pt x="221348" y="177647"/>
                </a:lnTo>
                <a:lnTo>
                  <a:pt x="315175" y="4292"/>
                </a:lnTo>
                <a:close/>
              </a:path>
              <a:path w="626110" h="259715">
                <a:moveTo>
                  <a:pt x="625703" y="167614"/>
                </a:moveTo>
                <a:lnTo>
                  <a:pt x="562660" y="164388"/>
                </a:lnTo>
                <a:lnTo>
                  <a:pt x="558825" y="173266"/>
                </a:lnTo>
                <a:lnTo>
                  <a:pt x="553046" y="181267"/>
                </a:lnTo>
                <a:lnTo>
                  <a:pt x="511136" y="203390"/>
                </a:lnTo>
                <a:lnTo>
                  <a:pt x="480288" y="206298"/>
                </a:lnTo>
                <a:lnTo>
                  <a:pt x="458368" y="204990"/>
                </a:lnTo>
                <a:lnTo>
                  <a:pt x="409016" y="185343"/>
                </a:lnTo>
                <a:lnTo>
                  <a:pt x="385851" y="146164"/>
                </a:lnTo>
                <a:lnTo>
                  <a:pt x="384302" y="129654"/>
                </a:lnTo>
                <a:lnTo>
                  <a:pt x="385787" y="113144"/>
                </a:lnTo>
                <a:lnTo>
                  <a:pt x="408127" y="73952"/>
                </a:lnTo>
                <a:lnTo>
                  <a:pt x="455028" y="54317"/>
                </a:lnTo>
                <a:lnTo>
                  <a:pt x="475640" y="52997"/>
                </a:lnTo>
                <a:lnTo>
                  <a:pt x="490829" y="53657"/>
                </a:lnTo>
                <a:lnTo>
                  <a:pt x="529717" y="63385"/>
                </a:lnTo>
                <a:lnTo>
                  <a:pt x="558368" y="90970"/>
                </a:lnTo>
                <a:lnTo>
                  <a:pt x="621042" y="87033"/>
                </a:lnTo>
                <a:lnTo>
                  <a:pt x="605282" y="51079"/>
                </a:lnTo>
                <a:lnTo>
                  <a:pt x="574484" y="23456"/>
                </a:lnTo>
                <a:lnTo>
                  <a:pt x="530606" y="5854"/>
                </a:lnTo>
                <a:lnTo>
                  <a:pt x="475640" y="0"/>
                </a:lnTo>
                <a:lnTo>
                  <a:pt x="440626" y="2159"/>
                </a:lnTo>
                <a:lnTo>
                  <a:pt x="382955" y="19443"/>
                </a:lnTo>
                <a:lnTo>
                  <a:pt x="342290" y="53467"/>
                </a:lnTo>
                <a:lnTo>
                  <a:pt x="321691" y="101003"/>
                </a:lnTo>
                <a:lnTo>
                  <a:pt x="319112" y="129654"/>
                </a:lnTo>
                <a:lnTo>
                  <a:pt x="321754" y="158292"/>
                </a:lnTo>
                <a:lnTo>
                  <a:pt x="342785" y="205841"/>
                </a:lnTo>
                <a:lnTo>
                  <a:pt x="384429" y="239864"/>
                </a:lnTo>
                <a:lnTo>
                  <a:pt x="443966" y="257136"/>
                </a:lnTo>
                <a:lnTo>
                  <a:pt x="480288" y="259295"/>
                </a:lnTo>
                <a:lnTo>
                  <a:pt x="510654" y="257810"/>
                </a:lnTo>
                <a:lnTo>
                  <a:pt x="561238" y="245910"/>
                </a:lnTo>
                <a:lnTo>
                  <a:pt x="598131" y="222313"/>
                </a:lnTo>
                <a:lnTo>
                  <a:pt x="620255" y="188379"/>
                </a:lnTo>
                <a:lnTo>
                  <a:pt x="625703" y="16761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4" name="object 137"/>
          <p:cNvGrpSpPr/>
          <p:nvPr/>
        </p:nvGrpSpPr>
        <p:grpSpPr>
          <a:xfrm>
            <a:off x="8741395" y="264138"/>
            <a:ext cx="691411" cy="549907"/>
            <a:chOff x="756726" y="916805"/>
            <a:chExt cx="606425" cy="606425"/>
          </a:xfrm>
        </p:grpSpPr>
        <p:sp>
          <p:nvSpPr>
            <p:cNvPr id="55" name="object 138"/>
            <p:cNvSpPr/>
            <p:nvPr/>
          </p:nvSpPr>
          <p:spPr>
            <a:xfrm>
              <a:off x="756726" y="916805"/>
              <a:ext cx="606425" cy="606425"/>
            </a:xfrm>
            <a:custGeom>
              <a:avLst/>
              <a:gdLst/>
              <a:ahLst/>
              <a:cxnLst/>
              <a:rect l="l" t="t" r="r" b="b"/>
              <a:pathLst>
                <a:path w="606425" h="606425">
                  <a:moveTo>
                    <a:pt x="603335" y="0"/>
                  </a:moveTo>
                  <a:lnTo>
                    <a:pt x="302997" y="0"/>
                  </a:lnTo>
                  <a:lnTo>
                    <a:pt x="254016" y="3984"/>
                  </a:lnTo>
                  <a:lnTo>
                    <a:pt x="207489" y="15514"/>
                  </a:lnTo>
                  <a:lnTo>
                    <a:pt x="164052" y="33952"/>
                  </a:lnTo>
                  <a:lnTo>
                    <a:pt x="124344" y="58662"/>
                  </a:lnTo>
                  <a:lnTo>
                    <a:pt x="89002" y="89005"/>
                  </a:lnTo>
                  <a:lnTo>
                    <a:pt x="58659" y="124346"/>
                  </a:lnTo>
                  <a:lnTo>
                    <a:pt x="33950" y="164053"/>
                  </a:lnTo>
                  <a:lnTo>
                    <a:pt x="15513" y="207490"/>
                  </a:lnTo>
                  <a:lnTo>
                    <a:pt x="3984" y="254017"/>
                  </a:lnTo>
                  <a:lnTo>
                    <a:pt x="22" y="302719"/>
                  </a:lnTo>
                  <a:lnTo>
                    <a:pt x="0" y="603333"/>
                  </a:lnTo>
                  <a:lnTo>
                    <a:pt x="2660" y="605994"/>
                  </a:lnTo>
                  <a:lnTo>
                    <a:pt x="302997" y="605994"/>
                  </a:lnTo>
                  <a:lnTo>
                    <a:pt x="351980" y="602010"/>
                  </a:lnTo>
                  <a:lnTo>
                    <a:pt x="398508" y="590481"/>
                  </a:lnTo>
                  <a:lnTo>
                    <a:pt x="441944" y="572045"/>
                  </a:lnTo>
                  <a:lnTo>
                    <a:pt x="481653" y="547339"/>
                  </a:lnTo>
                  <a:lnTo>
                    <a:pt x="64162" y="546835"/>
                  </a:lnTo>
                  <a:lnTo>
                    <a:pt x="59508" y="544048"/>
                  </a:lnTo>
                  <a:lnTo>
                    <a:pt x="58597" y="540406"/>
                  </a:lnTo>
                  <a:lnTo>
                    <a:pt x="197471" y="308940"/>
                  </a:lnTo>
                  <a:lnTo>
                    <a:pt x="65351" y="308940"/>
                  </a:lnTo>
                  <a:lnTo>
                    <a:pt x="63176" y="308908"/>
                  </a:lnTo>
                  <a:lnTo>
                    <a:pt x="61092" y="307717"/>
                  </a:lnTo>
                  <a:lnTo>
                    <a:pt x="58604" y="302719"/>
                  </a:lnTo>
                  <a:lnTo>
                    <a:pt x="59785" y="299159"/>
                  </a:lnTo>
                  <a:lnTo>
                    <a:pt x="537833" y="60144"/>
                  </a:lnTo>
                  <a:lnTo>
                    <a:pt x="539607" y="59187"/>
                  </a:lnTo>
                  <a:lnTo>
                    <a:pt x="541832" y="59161"/>
                  </a:lnTo>
                  <a:lnTo>
                    <a:pt x="605995" y="59161"/>
                  </a:lnTo>
                  <a:lnTo>
                    <a:pt x="605995" y="2663"/>
                  </a:lnTo>
                  <a:lnTo>
                    <a:pt x="603335" y="0"/>
                  </a:lnTo>
                  <a:close/>
                </a:path>
                <a:path w="606425" h="606425">
                  <a:moveTo>
                    <a:pt x="605995" y="59161"/>
                  </a:moveTo>
                  <a:lnTo>
                    <a:pt x="541832" y="59161"/>
                  </a:lnTo>
                  <a:lnTo>
                    <a:pt x="546487" y="61948"/>
                  </a:lnTo>
                  <a:lnTo>
                    <a:pt x="547397" y="65591"/>
                  </a:lnTo>
                  <a:lnTo>
                    <a:pt x="408524" y="297056"/>
                  </a:lnTo>
                  <a:lnTo>
                    <a:pt x="540641" y="297056"/>
                  </a:lnTo>
                  <a:lnTo>
                    <a:pt x="542815" y="297086"/>
                  </a:lnTo>
                  <a:lnTo>
                    <a:pt x="544903" y="298281"/>
                  </a:lnTo>
                  <a:lnTo>
                    <a:pt x="547391" y="303278"/>
                  </a:lnTo>
                  <a:lnTo>
                    <a:pt x="546210" y="306834"/>
                  </a:lnTo>
                  <a:lnTo>
                    <a:pt x="68162" y="545853"/>
                  </a:lnTo>
                  <a:lnTo>
                    <a:pt x="66387" y="546811"/>
                  </a:lnTo>
                  <a:lnTo>
                    <a:pt x="64162" y="546835"/>
                  </a:lnTo>
                  <a:lnTo>
                    <a:pt x="482240" y="546835"/>
                  </a:lnTo>
                  <a:lnTo>
                    <a:pt x="516996" y="516999"/>
                  </a:lnTo>
                  <a:lnTo>
                    <a:pt x="547336" y="481655"/>
                  </a:lnTo>
                  <a:lnTo>
                    <a:pt x="572044" y="441947"/>
                  </a:lnTo>
                  <a:lnTo>
                    <a:pt x="590481" y="398510"/>
                  </a:lnTo>
                  <a:lnTo>
                    <a:pt x="602010" y="351981"/>
                  </a:lnTo>
                  <a:lnTo>
                    <a:pt x="605972" y="303278"/>
                  </a:lnTo>
                  <a:lnTo>
                    <a:pt x="605995" y="59161"/>
                  </a:lnTo>
                  <a:close/>
                </a:path>
              </a:pathLst>
            </a:custGeom>
            <a:solidFill>
              <a:srgbClr val="F065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139"/>
            <p:cNvSpPr/>
            <p:nvPr/>
          </p:nvSpPr>
          <p:spPr>
            <a:xfrm>
              <a:off x="815324" y="975966"/>
              <a:ext cx="488950" cy="487680"/>
            </a:xfrm>
            <a:custGeom>
              <a:avLst/>
              <a:gdLst/>
              <a:ahLst/>
              <a:cxnLst/>
              <a:rect l="l" t="t" r="r" b="b"/>
              <a:pathLst>
                <a:path w="488950" h="487680">
                  <a:moveTo>
                    <a:pt x="483234" y="0"/>
                  </a:moveTo>
                  <a:lnTo>
                    <a:pt x="481009" y="25"/>
                  </a:lnTo>
                  <a:lnTo>
                    <a:pt x="1187" y="239998"/>
                  </a:lnTo>
                  <a:lnTo>
                    <a:pt x="6" y="243558"/>
                  </a:lnTo>
                  <a:lnTo>
                    <a:pt x="2494" y="248555"/>
                  </a:lnTo>
                  <a:lnTo>
                    <a:pt x="4578" y="249746"/>
                  </a:lnTo>
                  <a:lnTo>
                    <a:pt x="138873" y="249778"/>
                  </a:lnTo>
                  <a:lnTo>
                    <a:pt x="0" y="481244"/>
                  </a:lnTo>
                  <a:lnTo>
                    <a:pt x="910" y="484887"/>
                  </a:lnTo>
                  <a:lnTo>
                    <a:pt x="5565" y="487673"/>
                  </a:lnTo>
                  <a:lnTo>
                    <a:pt x="7790" y="487649"/>
                  </a:lnTo>
                  <a:lnTo>
                    <a:pt x="487612" y="247672"/>
                  </a:lnTo>
                  <a:lnTo>
                    <a:pt x="488793" y="244116"/>
                  </a:lnTo>
                  <a:lnTo>
                    <a:pt x="486305" y="239119"/>
                  </a:lnTo>
                  <a:lnTo>
                    <a:pt x="484217" y="237924"/>
                  </a:lnTo>
                  <a:lnTo>
                    <a:pt x="349926" y="237895"/>
                  </a:lnTo>
                  <a:lnTo>
                    <a:pt x="487122" y="9234"/>
                  </a:lnTo>
                  <a:lnTo>
                    <a:pt x="488800" y="6430"/>
                  </a:lnTo>
                  <a:lnTo>
                    <a:pt x="487889" y="2786"/>
                  </a:lnTo>
                  <a:lnTo>
                    <a:pt x="483234" y="0"/>
                  </a:lnTo>
                  <a:close/>
                </a:path>
              </a:pathLst>
            </a:custGeom>
            <a:solidFill>
              <a:srgbClr val="FFE5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212918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47" y="148281"/>
            <a:ext cx="11908703" cy="6561438"/>
          </a:xfrm>
          <a:prstGeom prst="rect">
            <a:avLst/>
          </a:prstGeom>
        </p:spPr>
      </p:pic>
      <p:sp>
        <p:nvSpPr>
          <p:cNvPr id="3" name="object 128"/>
          <p:cNvSpPr/>
          <p:nvPr/>
        </p:nvSpPr>
        <p:spPr>
          <a:xfrm>
            <a:off x="9389952" y="645954"/>
            <a:ext cx="351859" cy="235510"/>
          </a:xfrm>
          <a:custGeom>
            <a:avLst/>
            <a:gdLst/>
            <a:ahLst/>
            <a:cxnLst/>
            <a:rect l="l" t="t" r="r" b="b"/>
            <a:pathLst>
              <a:path w="308610" h="259715">
                <a:moveTo>
                  <a:pt x="150428" y="0"/>
                </a:moveTo>
                <a:lnTo>
                  <a:pt x="96033" y="5643"/>
                </a:lnTo>
                <a:lnTo>
                  <a:pt x="52470" y="22565"/>
                </a:lnTo>
                <a:lnTo>
                  <a:pt x="21535" y="49248"/>
                </a:lnTo>
                <a:lnTo>
                  <a:pt x="5013" y="84164"/>
                </a:lnTo>
                <a:lnTo>
                  <a:pt x="68411" y="88106"/>
                </a:lnTo>
                <a:lnTo>
                  <a:pt x="72933" y="80463"/>
                </a:lnTo>
                <a:lnTo>
                  <a:pt x="79334" y="73646"/>
                </a:lnTo>
                <a:lnTo>
                  <a:pt x="122045" y="55382"/>
                </a:lnTo>
                <a:lnTo>
                  <a:pt x="150428" y="53009"/>
                </a:lnTo>
                <a:lnTo>
                  <a:pt x="167194" y="53837"/>
                </a:lnTo>
                <a:lnTo>
                  <a:pt x="208094" y="66262"/>
                </a:lnTo>
                <a:lnTo>
                  <a:pt x="238535" y="103154"/>
                </a:lnTo>
                <a:lnTo>
                  <a:pt x="119984" y="103154"/>
                </a:lnTo>
                <a:lnTo>
                  <a:pt x="119984" y="151858"/>
                </a:lnTo>
                <a:lnTo>
                  <a:pt x="239608" y="151858"/>
                </a:lnTo>
                <a:lnTo>
                  <a:pt x="234985" y="163889"/>
                </a:lnTo>
                <a:lnTo>
                  <a:pt x="208626" y="191794"/>
                </a:lnTo>
                <a:lnTo>
                  <a:pt x="164541" y="205394"/>
                </a:lnTo>
                <a:lnTo>
                  <a:pt x="146135" y="206301"/>
                </a:lnTo>
                <a:lnTo>
                  <a:pt x="130394" y="205617"/>
                </a:lnTo>
                <a:lnTo>
                  <a:pt x="92052" y="195375"/>
                </a:lnTo>
                <a:lnTo>
                  <a:pt x="63751" y="167262"/>
                </a:lnTo>
                <a:lnTo>
                  <a:pt x="0" y="170484"/>
                </a:lnTo>
                <a:lnTo>
                  <a:pt x="15446" y="208451"/>
                </a:lnTo>
                <a:lnTo>
                  <a:pt x="45305" y="236390"/>
                </a:lnTo>
                <a:lnTo>
                  <a:pt x="89048" y="253578"/>
                </a:lnTo>
                <a:lnTo>
                  <a:pt x="146135" y="259308"/>
                </a:lnTo>
                <a:lnTo>
                  <a:pt x="182474" y="257148"/>
                </a:lnTo>
                <a:lnTo>
                  <a:pt x="242195" y="239866"/>
                </a:lnTo>
                <a:lnTo>
                  <a:pt x="284143" y="205841"/>
                </a:lnTo>
                <a:lnTo>
                  <a:pt x="305363" y="158298"/>
                </a:lnTo>
                <a:lnTo>
                  <a:pt x="308015" y="129658"/>
                </a:lnTo>
                <a:lnTo>
                  <a:pt x="305430" y="101012"/>
                </a:lnTo>
                <a:lnTo>
                  <a:pt x="284748" y="53465"/>
                </a:lnTo>
                <a:lnTo>
                  <a:pt x="243872" y="19440"/>
                </a:lnTo>
                <a:lnTo>
                  <a:pt x="185763" y="2160"/>
                </a:lnTo>
                <a:lnTo>
                  <a:pt x="150428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129"/>
          <p:cNvSpPr/>
          <p:nvPr/>
        </p:nvSpPr>
        <p:spPr>
          <a:xfrm>
            <a:off x="9801717" y="785870"/>
            <a:ext cx="74571" cy="90979"/>
          </a:xfrm>
          <a:custGeom>
            <a:avLst/>
            <a:gdLst/>
            <a:ahLst/>
            <a:cxnLst/>
            <a:rect l="l" t="t" r="r" b="b"/>
            <a:pathLst>
              <a:path w="65405" h="100330">
                <a:moveTo>
                  <a:pt x="0" y="100329"/>
                </a:moveTo>
                <a:lnTo>
                  <a:pt x="65189" y="100329"/>
                </a:lnTo>
                <a:lnTo>
                  <a:pt x="65189" y="0"/>
                </a:lnTo>
                <a:lnTo>
                  <a:pt x="0" y="0"/>
                </a:lnTo>
                <a:lnTo>
                  <a:pt x="0" y="100329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130"/>
          <p:cNvSpPr/>
          <p:nvPr/>
        </p:nvSpPr>
        <p:spPr>
          <a:xfrm>
            <a:off x="9801716" y="649976"/>
            <a:ext cx="327244" cy="226873"/>
          </a:xfrm>
          <a:custGeom>
            <a:avLst/>
            <a:gdLst/>
            <a:ahLst/>
            <a:cxnLst/>
            <a:rect l="l" t="t" r="r" b="b"/>
            <a:pathLst>
              <a:path w="287019" h="250190">
                <a:moveTo>
                  <a:pt x="286880" y="0"/>
                </a:moveTo>
                <a:lnTo>
                  <a:pt x="221703" y="0"/>
                </a:lnTo>
                <a:lnTo>
                  <a:pt x="221703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03" y="149860"/>
                </a:lnTo>
                <a:lnTo>
                  <a:pt x="221703" y="250190"/>
                </a:lnTo>
                <a:lnTo>
                  <a:pt x="286880" y="250190"/>
                </a:lnTo>
                <a:lnTo>
                  <a:pt x="286880" y="149860"/>
                </a:lnTo>
                <a:lnTo>
                  <a:pt x="286880" y="96520"/>
                </a:lnTo>
                <a:lnTo>
                  <a:pt x="286880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131"/>
          <p:cNvSpPr/>
          <p:nvPr/>
        </p:nvSpPr>
        <p:spPr>
          <a:xfrm>
            <a:off x="10200258" y="649976"/>
            <a:ext cx="292492" cy="226873"/>
          </a:xfrm>
          <a:custGeom>
            <a:avLst/>
            <a:gdLst/>
            <a:ahLst/>
            <a:cxnLst/>
            <a:rect l="l" t="t" r="r" b="b"/>
            <a:pathLst>
              <a:path w="256539" h="250190">
                <a:moveTo>
                  <a:pt x="256095" y="199390"/>
                </a:moveTo>
                <a:lnTo>
                  <a:pt x="65189" y="199390"/>
                </a:lnTo>
                <a:lnTo>
                  <a:pt x="65189" y="147320"/>
                </a:lnTo>
                <a:lnTo>
                  <a:pt x="209524" y="147320"/>
                </a:lnTo>
                <a:lnTo>
                  <a:pt x="209524" y="99060"/>
                </a:lnTo>
                <a:lnTo>
                  <a:pt x="65189" y="99060"/>
                </a:lnTo>
                <a:lnTo>
                  <a:pt x="65189" y="50800"/>
                </a:lnTo>
                <a:lnTo>
                  <a:pt x="248920" y="50800"/>
                </a:lnTo>
                <a:lnTo>
                  <a:pt x="248920" y="0"/>
                </a:lnTo>
                <a:lnTo>
                  <a:pt x="0" y="0"/>
                </a:lnTo>
                <a:lnTo>
                  <a:pt x="0" y="50800"/>
                </a:lnTo>
                <a:lnTo>
                  <a:pt x="0" y="99060"/>
                </a:lnTo>
                <a:lnTo>
                  <a:pt x="0" y="147320"/>
                </a:lnTo>
                <a:lnTo>
                  <a:pt x="0" y="199390"/>
                </a:lnTo>
                <a:lnTo>
                  <a:pt x="0" y="250190"/>
                </a:lnTo>
                <a:lnTo>
                  <a:pt x="256095" y="250190"/>
                </a:lnTo>
                <a:lnTo>
                  <a:pt x="256095" y="19939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132"/>
          <p:cNvSpPr/>
          <p:nvPr/>
        </p:nvSpPr>
        <p:spPr>
          <a:xfrm>
            <a:off x="10546962" y="649856"/>
            <a:ext cx="310592" cy="227448"/>
          </a:xfrm>
          <a:custGeom>
            <a:avLst/>
            <a:gdLst/>
            <a:ahLst/>
            <a:cxnLst/>
            <a:rect l="l" t="t" r="r" b="b"/>
            <a:pathLst>
              <a:path w="272414" h="250825">
                <a:moveTo>
                  <a:pt x="171197" y="0"/>
                </a:moveTo>
                <a:lnTo>
                  <a:pt x="0" y="0"/>
                </a:lnTo>
                <a:lnTo>
                  <a:pt x="0" y="250704"/>
                </a:lnTo>
                <a:lnTo>
                  <a:pt x="65187" y="250704"/>
                </a:lnTo>
                <a:lnTo>
                  <a:pt x="65187" y="162245"/>
                </a:lnTo>
                <a:lnTo>
                  <a:pt x="171197" y="162245"/>
                </a:lnTo>
                <a:lnTo>
                  <a:pt x="212658" y="157453"/>
                </a:lnTo>
                <a:lnTo>
                  <a:pt x="256531" y="132123"/>
                </a:lnTo>
                <a:lnTo>
                  <a:pt x="266990" y="112101"/>
                </a:lnTo>
                <a:lnTo>
                  <a:pt x="65187" y="112101"/>
                </a:lnTo>
                <a:lnTo>
                  <a:pt x="65187" y="53362"/>
                </a:lnTo>
                <a:lnTo>
                  <a:pt x="266890" y="53362"/>
                </a:lnTo>
                <a:lnTo>
                  <a:pt x="264766" y="46648"/>
                </a:lnTo>
                <a:lnTo>
                  <a:pt x="228417" y="11681"/>
                </a:lnTo>
                <a:lnTo>
                  <a:pt x="192242" y="1297"/>
                </a:lnTo>
                <a:lnTo>
                  <a:pt x="171197" y="0"/>
                </a:lnTo>
                <a:close/>
              </a:path>
              <a:path w="272414" h="250825">
                <a:moveTo>
                  <a:pt x="266890" y="53362"/>
                </a:moveTo>
                <a:lnTo>
                  <a:pt x="167979" y="53362"/>
                </a:lnTo>
                <a:lnTo>
                  <a:pt x="176462" y="53822"/>
                </a:lnTo>
                <a:lnTo>
                  <a:pt x="184004" y="55200"/>
                </a:lnTo>
                <a:lnTo>
                  <a:pt x="190607" y="57495"/>
                </a:lnTo>
                <a:lnTo>
                  <a:pt x="196270" y="60707"/>
                </a:lnTo>
                <a:lnTo>
                  <a:pt x="203197" y="65603"/>
                </a:lnTo>
                <a:lnTo>
                  <a:pt x="206660" y="72943"/>
                </a:lnTo>
                <a:lnTo>
                  <a:pt x="206660" y="92287"/>
                </a:lnTo>
                <a:lnTo>
                  <a:pt x="167979" y="112101"/>
                </a:lnTo>
                <a:lnTo>
                  <a:pt x="266990" y="112101"/>
                </a:lnTo>
                <a:lnTo>
                  <a:pt x="270137" y="101948"/>
                </a:lnTo>
                <a:lnTo>
                  <a:pt x="271838" y="82735"/>
                </a:lnTo>
                <a:lnTo>
                  <a:pt x="270070" y="63415"/>
                </a:lnTo>
                <a:lnTo>
                  <a:pt x="266890" y="53362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133"/>
          <p:cNvSpPr/>
          <p:nvPr/>
        </p:nvSpPr>
        <p:spPr>
          <a:xfrm>
            <a:off x="10908350" y="645958"/>
            <a:ext cx="653039" cy="235510"/>
          </a:xfrm>
          <a:custGeom>
            <a:avLst/>
            <a:gdLst/>
            <a:ahLst/>
            <a:cxnLst/>
            <a:rect l="l" t="t" r="r" b="b"/>
            <a:pathLst>
              <a:path w="572770" h="259715">
                <a:moveTo>
                  <a:pt x="230289" y="4432"/>
                </a:moveTo>
                <a:lnTo>
                  <a:pt x="0" y="4432"/>
                </a:lnTo>
                <a:lnTo>
                  <a:pt x="0" y="57772"/>
                </a:lnTo>
                <a:lnTo>
                  <a:pt x="0" y="254622"/>
                </a:lnTo>
                <a:lnTo>
                  <a:pt x="65189" y="254622"/>
                </a:lnTo>
                <a:lnTo>
                  <a:pt x="65189" y="57772"/>
                </a:lnTo>
                <a:lnTo>
                  <a:pt x="230289" y="57772"/>
                </a:lnTo>
                <a:lnTo>
                  <a:pt x="230289" y="4432"/>
                </a:lnTo>
                <a:close/>
              </a:path>
              <a:path w="572770" h="259715">
                <a:moveTo>
                  <a:pt x="572566" y="129654"/>
                </a:moveTo>
                <a:lnTo>
                  <a:pt x="561771" y="75844"/>
                </a:lnTo>
                <a:lnTo>
                  <a:pt x="529399" y="34747"/>
                </a:lnTo>
                <a:lnTo>
                  <a:pt x="507377" y="20624"/>
                </a:lnTo>
                <a:lnTo>
                  <a:pt x="507377" y="129654"/>
                </a:lnTo>
                <a:lnTo>
                  <a:pt x="505764" y="146024"/>
                </a:lnTo>
                <a:lnTo>
                  <a:pt x="481596" y="185166"/>
                </a:lnTo>
                <a:lnTo>
                  <a:pt x="431228" y="204978"/>
                </a:lnTo>
                <a:lnTo>
                  <a:pt x="409244" y="206298"/>
                </a:lnTo>
                <a:lnTo>
                  <a:pt x="387108" y="204978"/>
                </a:lnTo>
                <a:lnTo>
                  <a:pt x="336537" y="185166"/>
                </a:lnTo>
                <a:lnTo>
                  <a:pt x="312369" y="146024"/>
                </a:lnTo>
                <a:lnTo>
                  <a:pt x="310756" y="129654"/>
                </a:lnTo>
                <a:lnTo>
                  <a:pt x="312369" y="113296"/>
                </a:lnTo>
                <a:lnTo>
                  <a:pt x="336537" y="74142"/>
                </a:lnTo>
                <a:lnTo>
                  <a:pt x="387108" y="54330"/>
                </a:lnTo>
                <a:lnTo>
                  <a:pt x="409244" y="53009"/>
                </a:lnTo>
                <a:lnTo>
                  <a:pt x="431228" y="54330"/>
                </a:lnTo>
                <a:lnTo>
                  <a:pt x="481596" y="74142"/>
                </a:lnTo>
                <a:lnTo>
                  <a:pt x="505764" y="113296"/>
                </a:lnTo>
                <a:lnTo>
                  <a:pt x="507377" y="129654"/>
                </a:lnTo>
                <a:lnTo>
                  <a:pt x="507377" y="20624"/>
                </a:lnTo>
                <a:lnTo>
                  <a:pt x="505714" y="19545"/>
                </a:lnTo>
                <a:lnTo>
                  <a:pt x="477786" y="8686"/>
                </a:lnTo>
                <a:lnTo>
                  <a:pt x="445630" y="2171"/>
                </a:lnTo>
                <a:lnTo>
                  <a:pt x="409244" y="0"/>
                </a:lnTo>
                <a:lnTo>
                  <a:pt x="372846" y="2171"/>
                </a:lnTo>
                <a:lnTo>
                  <a:pt x="312674" y="19545"/>
                </a:lnTo>
                <a:lnTo>
                  <a:pt x="269938" y="53708"/>
                </a:lnTo>
                <a:lnTo>
                  <a:pt x="248272" y="101168"/>
                </a:lnTo>
                <a:lnTo>
                  <a:pt x="245567" y="129654"/>
                </a:lnTo>
                <a:lnTo>
                  <a:pt x="248272" y="158153"/>
                </a:lnTo>
                <a:lnTo>
                  <a:pt x="269938" y="205613"/>
                </a:lnTo>
                <a:lnTo>
                  <a:pt x="312674" y="239763"/>
                </a:lnTo>
                <a:lnTo>
                  <a:pt x="372846" y="257136"/>
                </a:lnTo>
                <a:lnTo>
                  <a:pt x="409244" y="259308"/>
                </a:lnTo>
                <a:lnTo>
                  <a:pt x="445630" y="257136"/>
                </a:lnTo>
                <a:lnTo>
                  <a:pt x="477786" y="250621"/>
                </a:lnTo>
                <a:lnTo>
                  <a:pt x="505714" y="239763"/>
                </a:lnTo>
                <a:lnTo>
                  <a:pt x="529399" y="224574"/>
                </a:lnTo>
                <a:lnTo>
                  <a:pt x="547598" y="206298"/>
                </a:lnTo>
                <a:lnTo>
                  <a:pt x="548284" y="205613"/>
                </a:lnTo>
                <a:lnTo>
                  <a:pt x="561771" y="183464"/>
                </a:lnTo>
                <a:lnTo>
                  <a:pt x="569861" y="158153"/>
                </a:lnTo>
                <a:lnTo>
                  <a:pt x="572566" y="12965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34"/>
          <p:cNvSpPr/>
          <p:nvPr/>
        </p:nvSpPr>
        <p:spPr>
          <a:xfrm>
            <a:off x="9389939" y="323787"/>
            <a:ext cx="868789" cy="235510"/>
          </a:xfrm>
          <a:custGeom>
            <a:avLst/>
            <a:gdLst/>
            <a:ahLst/>
            <a:cxnLst/>
            <a:rect l="l" t="t" r="r" b="b"/>
            <a:pathLst>
              <a:path w="762000" h="259715">
                <a:moveTo>
                  <a:pt x="303161" y="4114"/>
                </a:moveTo>
                <a:lnTo>
                  <a:pt x="0" y="4114"/>
                </a:lnTo>
                <a:lnTo>
                  <a:pt x="0" y="57454"/>
                </a:lnTo>
                <a:lnTo>
                  <a:pt x="119176" y="57454"/>
                </a:lnTo>
                <a:lnTo>
                  <a:pt x="119176" y="255574"/>
                </a:lnTo>
                <a:lnTo>
                  <a:pt x="184353" y="255574"/>
                </a:lnTo>
                <a:lnTo>
                  <a:pt x="184353" y="57454"/>
                </a:lnTo>
                <a:lnTo>
                  <a:pt x="303161" y="57454"/>
                </a:lnTo>
                <a:lnTo>
                  <a:pt x="303161" y="4114"/>
                </a:lnTo>
                <a:close/>
              </a:path>
              <a:path w="762000" h="259715">
                <a:moveTo>
                  <a:pt x="655002" y="129654"/>
                </a:moveTo>
                <a:lnTo>
                  <a:pt x="652310" y="101155"/>
                </a:lnTo>
                <a:lnTo>
                  <a:pt x="644220" y="75831"/>
                </a:lnTo>
                <a:lnTo>
                  <a:pt x="630732" y="53695"/>
                </a:lnTo>
                <a:lnTo>
                  <a:pt x="630034" y="52997"/>
                </a:lnTo>
                <a:lnTo>
                  <a:pt x="611847" y="34734"/>
                </a:lnTo>
                <a:lnTo>
                  <a:pt x="589813" y="20612"/>
                </a:lnTo>
                <a:lnTo>
                  <a:pt x="589813" y="129654"/>
                </a:lnTo>
                <a:lnTo>
                  <a:pt x="588200" y="146011"/>
                </a:lnTo>
                <a:lnTo>
                  <a:pt x="564032" y="185166"/>
                </a:lnTo>
                <a:lnTo>
                  <a:pt x="513664" y="204978"/>
                </a:lnTo>
                <a:lnTo>
                  <a:pt x="491680" y="206298"/>
                </a:lnTo>
                <a:lnTo>
                  <a:pt x="469544" y="204978"/>
                </a:lnTo>
                <a:lnTo>
                  <a:pt x="418973" y="185166"/>
                </a:lnTo>
                <a:lnTo>
                  <a:pt x="394792" y="146011"/>
                </a:lnTo>
                <a:lnTo>
                  <a:pt x="393192" y="129654"/>
                </a:lnTo>
                <a:lnTo>
                  <a:pt x="394792" y="113284"/>
                </a:lnTo>
                <a:lnTo>
                  <a:pt x="418973" y="74129"/>
                </a:lnTo>
                <a:lnTo>
                  <a:pt x="469544" y="54330"/>
                </a:lnTo>
                <a:lnTo>
                  <a:pt x="491680" y="52997"/>
                </a:lnTo>
                <a:lnTo>
                  <a:pt x="513664" y="54330"/>
                </a:lnTo>
                <a:lnTo>
                  <a:pt x="564032" y="74129"/>
                </a:lnTo>
                <a:lnTo>
                  <a:pt x="588200" y="113284"/>
                </a:lnTo>
                <a:lnTo>
                  <a:pt x="589813" y="129654"/>
                </a:lnTo>
                <a:lnTo>
                  <a:pt x="589813" y="20612"/>
                </a:lnTo>
                <a:lnTo>
                  <a:pt x="588149" y="19532"/>
                </a:lnTo>
                <a:lnTo>
                  <a:pt x="560222" y="8686"/>
                </a:lnTo>
                <a:lnTo>
                  <a:pt x="528066" y="2171"/>
                </a:lnTo>
                <a:lnTo>
                  <a:pt x="491680" y="0"/>
                </a:lnTo>
                <a:lnTo>
                  <a:pt x="455282" y="2171"/>
                </a:lnTo>
                <a:lnTo>
                  <a:pt x="395122" y="19532"/>
                </a:lnTo>
                <a:lnTo>
                  <a:pt x="352386" y="53695"/>
                </a:lnTo>
                <a:lnTo>
                  <a:pt x="330708" y="101155"/>
                </a:lnTo>
                <a:lnTo>
                  <a:pt x="328002" y="129654"/>
                </a:lnTo>
                <a:lnTo>
                  <a:pt x="330708" y="158153"/>
                </a:lnTo>
                <a:lnTo>
                  <a:pt x="352386" y="205600"/>
                </a:lnTo>
                <a:lnTo>
                  <a:pt x="395122" y="239763"/>
                </a:lnTo>
                <a:lnTo>
                  <a:pt x="455282" y="257136"/>
                </a:lnTo>
                <a:lnTo>
                  <a:pt x="491680" y="259295"/>
                </a:lnTo>
                <a:lnTo>
                  <a:pt x="528066" y="257136"/>
                </a:lnTo>
                <a:lnTo>
                  <a:pt x="560222" y="250621"/>
                </a:lnTo>
                <a:lnTo>
                  <a:pt x="588149" y="239763"/>
                </a:lnTo>
                <a:lnTo>
                  <a:pt x="611847" y="224561"/>
                </a:lnTo>
                <a:lnTo>
                  <a:pt x="630034" y="206298"/>
                </a:lnTo>
                <a:lnTo>
                  <a:pt x="630732" y="205600"/>
                </a:lnTo>
                <a:lnTo>
                  <a:pt x="644220" y="183464"/>
                </a:lnTo>
                <a:lnTo>
                  <a:pt x="652310" y="158153"/>
                </a:lnTo>
                <a:lnTo>
                  <a:pt x="655002" y="129654"/>
                </a:lnTo>
                <a:close/>
              </a:path>
              <a:path w="762000" h="259715">
                <a:moveTo>
                  <a:pt x="761961" y="153974"/>
                </a:moveTo>
                <a:lnTo>
                  <a:pt x="696772" y="153974"/>
                </a:lnTo>
                <a:lnTo>
                  <a:pt x="696772" y="255574"/>
                </a:lnTo>
                <a:lnTo>
                  <a:pt x="761961" y="255574"/>
                </a:lnTo>
                <a:lnTo>
                  <a:pt x="761961" y="15397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35"/>
          <p:cNvSpPr/>
          <p:nvPr/>
        </p:nvSpPr>
        <p:spPr>
          <a:xfrm>
            <a:off x="10184359" y="327518"/>
            <a:ext cx="327244" cy="228024"/>
          </a:xfrm>
          <a:custGeom>
            <a:avLst/>
            <a:gdLst/>
            <a:ahLst/>
            <a:cxnLst/>
            <a:rect l="l" t="t" r="r" b="b"/>
            <a:pathLst>
              <a:path w="287019" h="251459">
                <a:moveTo>
                  <a:pt x="286893" y="0"/>
                </a:moveTo>
                <a:lnTo>
                  <a:pt x="221716" y="0"/>
                </a:lnTo>
                <a:lnTo>
                  <a:pt x="221716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16" y="149860"/>
                </a:lnTo>
                <a:lnTo>
                  <a:pt x="221716" y="251460"/>
                </a:lnTo>
                <a:lnTo>
                  <a:pt x="286893" y="251460"/>
                </a:lnTo>
                <a:lnTo>
                  <a:pt x="286893" y="149860"/>
                </a:lnTo>
                <a:lnTo>
                  <a:pt x="286893" y="96520"/>
                </a:lnTo>
                <a:lnTo>
                  <a:pt x="286893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36"/>
          <p:cNvSpPr/>
          <p:nvPr/>
        </p:nvSpPr>
        <p:spPr>
          <a:xfrm>
            <a:off x="10567698" y="323787"/>
            <a:ext cx="713855" cy="235510"/>
          </a:xfrm>
          <a:custGeom>
            <a:avLst/>
            <a:gdLst/>
            <a:ahLst/>
            <a:cxnLst/>
            <a:rect l="l" t="t" r="r" b="b"/>
            <a:pathLst>
              <a:path w="626110" h="259715">
                <a:moveTo>
                  <a:pt x="315175" y="4292"/>
                </a:moveTo>
                <a:lnTo>
                  <a:pt x="244614" y="4292"/>
                </a:lnTo>
                <a:lnTo>
                  <a:pt x="171564" y="156514"/>
                </a:lnTo>
                <a:lnTo>
                  <a:pt x="72707" y="4292"/>
                </a:lnTo>
                <a:lnTo>
                  <a:pt x="0" y="4292"/>
                </a:lnTo>
                <a:lnTo>
                  <a:pt x="122847" y="181584"/>
                </a:lnTo>
                <a:lnTo>
                  <a:pt x="150431" y="181584"/>
                </a:lnTo>
                <a:lnTo>
                  <a:pt x="150063" y="183019"/>
                </a:lnTo>
                <a:lnTo>
                  <a:pt x="142989" y="192735"/>
                </a:lnTo>
                <a:lnTo>
                  <a:pt x="133235" y="199669"/>
                </a:lnTo>
                <a:lnTo>
                  <a:pt x="120789" y="203835"/>
                </a:lnTo>
                <a:lnTo>
                  <a:pt x="105651" y="205219"/>
                </a:lnTo>
                <a:lnTo>
                  <a:pt x="87388" y="204774"/>
                </a:lnTo>
                <a:lnTo>
                  <a:pt x="68402" y="203428"/>
                </a:lnTo>
                <a:lnTo>
                  <a:pt x="68402" y="254292"/>
                </a:lnTo>
                <a:lnTo>
                  <a:pt x="80848" y="255549"/>
                </a:lnTo>
                <a:lnTo>
                  <a:pt x="92405" y="256438"/>
                </a:lnTo>
                <a:lnTo>
                  <a:pt x="103060" y="256971"/>
                </a:lnTo>
                <a:lnTo>
                  <a:pt x="112826" y="257149"/>
                </a:lnTo>
                <a:lnTo>
                  <a:pt x="125920" y="256616"/>
                </a:lnTo>
                <a:lnTo>
                  <a:pt x="168173" y="243789"/>
                </a:lnTo>
                <a:lnTo>
                  <a:pt x="198577" y="214922"/>
                </a:lnTo>
                <a:lnTo>
                  <a:pt x="221348" y="177647"/>
                </a:lnTo>
                <a:lnTo>
                  <a:pt x="315175" y="4292"/>
                </a:lnTo>
                <a:close/>
              </a:path>
              <a:path w="626110" h="259715">
                <a:moveTo>
                  <a:pt x="625703" y="167614"/>
                </a:moveTo>
                <a:lnTo>
                  <a:pt x="562660" y="164388"/>
                </a:lnTo>
                <a:lnTo>
                  <a:pt x="558825" y="173266"/>
                </a:lnTo>
                <a:lnTo>
                  <a:pt x="553046" y="181267"/>
                </a:lnTo>
                <a:lnTo>
                  <a:pt x="511136" y="203390"/>
                </a:lnTo>
                <a:lnTo>
                  <a:pt x="480288" y="206298"/>
                </a:lnTo>
                <a:lnTo>
                  <a:pt x="458368" y="204990"/>
                </a:lnTo>
                <a:lnTo>
                  <a:pt x="409016" y="185343"/>
                </a:lnTo>
                <a:lnTo>
                  <a:pt x="385851" y="146164"/>
                </a:lnTo>
                <a:lnTo>
                  <a:pt x="384302" y="129654"/>
                </a:lnTo>
                <a:lnTo>
                  <a:pt x="385787" y="113144"/>
                </a:lnTo>
                <a:lnTo>
                  <a:pt x="408127" y="73952"/>
                </a:lnTo>
                <a:lnTo>
                  <a:pt x="455028" y="54317"/>
                </a:lnTo>
                <a:lnTo>
                  <a:pt x="475640" y="52997"/>
                </a:lnTo>
                <a:lnTo>
                  <a:pt x="490829" y="53657"/>
                </a:lnTo>
                <a:lnTo>
                  <a:pt x="529717" y="63385"/>
                </a:lnTo>
                <a:lnTo>
                  <a:pt x="558368" y="90970"/>
                </a:lnTo>
                <a:lnTo>
                  <a:pt x="621042" y="87033"/>
                </a:lnTo>
                <a:lnTo>
                  <a:pt x="605282" y="51079"/>
                </a:lnTo>
                <a:lnTo>
                  <a:pt x="574484" y="23456"/>
                </a:lnTo>
                <a:lnTo>
                  <a:pt x="530606" y="5854"/>
                </a:lnTo>
                <a:lnTo>
                  <a:pt x="475640" y="0"/>
                </a:lnTo>
                <a:lnTo>
                  <a:pt x="440626" y="2159"/>
                </a:lnTo>
                <a:lnTo>
                  <a:pt x="382955" y="19443"/>
                </a:lnTo>
                <a:lnTo>
                  <a:pt x="342290" y="53467"/>
                </a:lnTo>
                <a:lnTo>
                  <a:pt x="321691" y="101003"/>
                </a:lnTo>
                <a:lnTo>
                  <a:pt x="319112" y="129654"/>
                </a:lnTo>
                <a:lnTo>
                  <a:pt x="321754" y="158292"/>
                </a:lnTo>
                <a:lnTo>
                  <a:pt x="342785" y="205841"/>
                </a:lnTo>
                <a:lnTo>
                  <a:pt x="384429" y="239864"/>
                </a:lnTo>
                <a:lnTo>
                  <a:pt x="443966" y="257136"/>
                </a:lnTo>
                <a:lnTo>
                  <a:pt x="480288" y="259295"/>
                </a:lnTo>
                <a:lnTo>
                  <a:pt x="510654" y="257810"/>
                </a:lnTo>
                <a:lnTo>
                  <a:pt x="561238" y="245910"/>
                </a:lnTo>
                <a:lnTo>
                  <a:pt x="598131" y="222313"/>
                </a:lnTo>
                <a:lnTo>
                  <a:pt x="620255" y="188379"/>
                </a:lnTo>
                <a:lnTo>
                  <a:pt x="625703" y="16761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37"/>
          <p:cNvGrpSpPr/>
          <p:nvPr/>
        </p:nvGrpSpPr>
        <p:grpSpPr>
          <a:xfrm>
            <a:off x="8482776" y="327678"/>
            <a:ext cx="691411" cy="549907"/>
            <a:chOff x="756726" y="916805"/>
            <a:chExt cx="606425" cy="606425"/>
          </a:xfrm>
        </p:grpSpPr>
        <p:sp>
          <p:nvSpPr>
            <p:cNvPr id="13" name="object 138"/>
            <p:cNvSpPr/>
            <p:nvPr/>
          </p:nvSpPr>
          <p:spPr>
            <a:xfrm>
              <a:off x="756726" y="916805"/>
              <a:ext cx="606425" cy="606425"/>
            </a:xfrm>
            <a:custGeom>
              <a:avLst/>
              <a:gdLst/>
              <a:ahLst/>
              <a:cxnLst/>
              <a:rect l="l" t="t" r="r" b="b"/>
              <a:pathLst>
                <a:path w="606425" h="606425">
                  <a:moveTo>
                    <a:pt x="603335" y="0"/>
                  </a:moveTo>
                  <a:lnTo>
                    <a:pt x="302997" y="0"/>
                  </a:lnTo>
                  <a:lnTo>
                    <a:pt x="254016" y="3984"/>
                  </a:lnTo>
                  <a:lnTo>
                    <a:pt x="207489" y="15514"/>
                  </a:lnTo>
                  <a:lnTo>
                    <a:pt x="164052" y="33952"/>
                  </a:lnTo>
                  <a:lnTo>
                    <a:pt x="124344" y="58662"/>
                  </a:lnTo>
                  <a:lnTo>
                    <a:pt x="89002" y="89005"/>
                  </a:lnTo>
                  <a:lnTo>
                    <a:pt x="58659" y="124346"/>
                  </a:lnTo>
                  <a:lnTo>
                    <a:pt x="33950" y="164053"/>
                  </a:lnTo>
                  <a:lnTo>
                    <a:pt x="15513" y="207490"/>
                  </a:lnTo>
                  <a:lnTo>
                    <a:pt x="3984" y="254017"/>
                  </a:lnTo>
                  <a:lnTo>
                    <a:pt x="22" y="302719"/>
                  </a:lnTo>
                  <a:lnTo>
                    <a:pt x="0" y="603333"/>
                  </a:lnTo>
                  <a:lnTo>
                    <a:pt x="2660" y="605994"/>
                  </a:lnTo>
                  <a:lnTo>
                    <a:pt x="302997" y="605994"/>
                  </a:lnTo>
                  <a:lnTo>
                    <a:pt x="351980" y="602010"/>
                  </a:lnTo>
                  <a:lnTo>
                    <a:pt x="398508" y="590481"/>
                  </a:lnTo>
                  <a:lnTo>
                    <a:pt x="441944" y="572045"/>
                  </a:lnTo>
                  <a:lnTo>
                    <a:pt x="481653" y="547339"/>
                  </a:lnTo>
                  <a:lnTo>
                    <a:pt x="64162" y="546835"/>
                  </a:lnTo>
                  <a:lnTo>
                    <a:pt x="59508" y="544048"/>
                  </a:lnTo>
                  <a:lnTo>
                    <a:pt x="58597" y="540406"/>
                  </a:lnTo>
                  <a:lnTo>
                    <a:pt x="197471" y="308940"/>
                  </a:lnTo>
                  <a:lnTo>
                    <a:pt x="65351" y="308940"/>
                  </a:lnTo>
                  <a:lnTo>
                    <a:pt x="63176" y="308908"/>
                  </a:lnTo>
                  <a:lnTo>
                    <a:pt x="61092" y="307717"/>
                  </a:lnTo>
                  <a:lnTo>
                    <a:pt x="58604" y="302719"/>
                  </a:lnTo>
                  <a:lnTo>
                    <a:pt x="59785" y="299159"/>
                  </a:lnTo>
                  <a:lnTo>
                    <a:pt x="537833" y="60144"/>
                  </a:lnTo>
                  <a:lnTo>
                    <a:pt x="539607" y="59187"/>
                  </a:lnTo>
                  <a:lnTo>
                    <a:pt x="541832" y="59161"/>
                  </a:lnTo>
                  <a:lnTo>
                    <a:pt x="605995" y="59161"/>
                  </a:lnTo>
                  <a:lnTo>
                    <a:pt x="605995" y="2663"/>
                  </a:lnTo>
                  <a:lnTo>
                    <a:pt x="603335" y="0"/>
                  </a:lnTo>
                  <a:close/>
                </a:path>
                <a:path w="606425" h="606425">
                  <a:moveTo>
                    <a:pt x="605995" y="59161"/>
                  </a:moveTo>
                  <a:lnTo>
                    <a:pt x="541832" y="59161"/>
                  </a:lnTo>
                  <a:lnTo>
                    <a:pt x="546487" y="61948"/>
                  </a:lnTo>
                  <a:lnTo>
                    <a:pt x="547397" y="65591"/>
                  </a:lnTo>
                  <a:lnTo>
                    <a:pt x="408524" y="297056"/>
                  </a:lnTo>
                  <a:lnTo>
                    <a:pt x="540641" y="297056"/>
                  </a:lnTo>
                  <a:lnTo>
                    <a:pt x="542815" y="297086"/>
                  </a:lnTo>
                  <a:lnTo>
                    <a:pt x="544903" y="298281"/>
                  </a:lnTo>
                  <a:lnTo>
                    <a:pt x="547391" y="303278"/>
                  </a:lnTo>
                  <a:lnTo>
                    <a:pt x="546210" y="306834"/>
                  </a:lnTo>
                  <a:lnTo>
                    <a:pt x="68162" y="545853"/>
                  </a:lnTo>
                  <a:lnTo>
                    <a:pt x="66387" y="546811"/>
                  </a:lnTo>
                  <a:lnTo>
                    <a:pt x="64162" y="546835"/>
                  </a:lnTo>
                  <a:lnTo>
                    <a:pt x="482240" y="546835"/>
                  </a:lnTo>
                  <a:lnTo>
                    <a:pt x="516996" y="516999"/>
                  </a:lnTo>
                  <a:lnTo>
                    <a:pt x="547336" y="481655"/>
                  </a:lnTo>
                  <a:lnTo>
                    <a:pt x="572044" y="441947"/>
                  </a:lnTo>
                  <a:lnTo>
                    <a:pt x="590481" y="398510"/>
                  </a:lnTo>
                  <a:lnTo>
                    <a:pt x="602010" y="351981"/>
                  </a:lnTo>
                  <a:lnTo>
                    <a:pt x="605972" y="303278"/>
                  </a:lnTo>
                  <a:lnTo>
                    <a:pt x="605995" y="59161"/>
                  </a:lnTo>
                  <a:close/>
                </a:path>
              </a:pathLst>
            </a:custGeom>
            <a:solidFill>
              <a:srgbClr val="F065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39"/>
            <p:cNvSpPr/>
            <p:nvPr/>
          </p:nvSpPr>
          <p:spPr>
            <a:xfrm>
              <a:off x="815324" y="975966"/>
              <a:ext cx="488950" cy="487680"/>
            </a:xfrm>
            <a:custGeom>
              <a:avLst/>
              <a:gdLst/>
              <a:ahLst/>
              <a:cxnLst/>
              <a:rect l="l" t="t" r="r" b="b"/>
              <a:pathLst>
                <a:path w="488950" h="487680">
                  <a:moveTo>
                    <a:pt x="483234" y="0"/>
                  </a:moveTo>
                  <a:lnTo>
                    <a:pt x="481009" y="25"/>
                  </a:lnTo>
                  <a:lnTo>
                    <a:pt x="1187" y="239998"/>
                  </a:lnTo>
                  <a:lnTo>
                    <a:pt x="6" y="243558"/>
                  </a:lnTo>
                  <a:lnTo>
                    <a:pt x="2494" y="248555"/>
                  </a:lnTo>
                  <a:lnTo>
                    <a:pt x="4578" y="249746"/>
                  </a:lnTo>
                  <a:lnTo>
                    <a:pt x="138873" y="249778"/>
                  </a:lnTo>
                  <a:lnTo>
                    <a:pt x="0" y="481244"/>
                  </a:lnTo>
                  <a:lnTo>
                    <a:pt x="910" y="484887"/>
                  </a:lnTo>
                  <a:lnTo>
                    <a:pt x="5565" y="487673"/>
                  </a:lnTo>
                  <a:lnTo>
                    <a:pt x="7790" y="487649"/>
                  </a:lnTo>
                  <a:lnTo>
                    <a:pt x="487612" y="247672"/>
                  </a:lnTo>
                  <a:lnTo>
                    <a:pt x="488793" y="244116"/>
                  </a:lnTo>
                  <a:lnTo>
                    <a:pt x="486305" y="239119"/>
                  </a:lnTo>
                  <a:lnTo>
                    <a:pt x="484217" y="237924"/>
                  </a:lnTo>
                  <a:lnTo>
                    <a:pt x="349926" y="237895"/>
                  </a:lnTo>
                  <a:lnTo>
                    <a:pt x="487122" y="9234"/>
                  </a:lnTo>
                  <a:lnTo>
                    <a:pt x="488800" y="6430"/>
                  </a:lnTo>
                  <a:lnTo>
                    <a:pt x="487889" y="2786"/>
                  </a:lnTo>
                  <a:lnTo>
                    <a:pt x="483234" y="0"/>
                  </a:lnTo>
                  <a:close/>
                </a:path>
              </a:pathLst>
            </a:custGeom>
            <a:solidFill>
              <a:srgbClr val="FFE5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243285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280" y="165379"/>
            <a:ext cx="11862488" cy="6509160"/>
          </a:xfrm>
          <a:prstGeom prst="rect">
            <a:avLst/>
          </a:prstGeom>
        </p:spPr>
      </p:pic>
      <p:sp>
        <p:nvSpPr>
          <p:cNvPr id="3" name="object 128"/>
          <p:cNvSpPr/>
          <p:nvPr/>
        </p:nvSpPr>
        <p:spPr>
          <a:xfrm>
            <a:off x="9510025" y="767248"/>
            <a:ext cx="351859" cy="235510"/>
          </a:xfrm>
          <a:custGeom>
            <a:avLst/>
            <a:gdLst/>
            <a:ahLst/>
            <a:cxnLst/>
            <a:rect l="l" t="t" r="r" b="b"/>
            <a:pathLst>
              <a:path w="308610" h="259715">
                <a:moveTo>
                  <a:pt x="150428" y="0"/>
                </a:moveTo>
                <a:lnTo>
                  <a:pt x="96033" y="5643"/>
                </a:lnTo>
                <a:lnTo>
                  <a:pt x="52470" y="22565"/>
                </a:lnTo>
                <a:lnTo>
                  <a:pt x="21535" y="49248"/>
                </a:lnTo>
                <a:lnTo>
                  <a:pt x="5013" y="84164"/>
                </a:lnTo>
                <a:lnTo>
                  <a:pt x="68411" y="88106"/>
                </a:lnTo>
                <a:lnTo>
                  <a:pt x="72933" y="80463"/>
                </a:lnTo>
                <a:lnTo>
                  <a:pt x="79334" y="73646"/>
                </a:lnTo>
                <a:lnTo>
                  <a:pt x="122045" y="55382"/>
                </a:lnTo>
                <a:lnTo>
                  <a:pt x="150428" y="53009"/>
                </a:lnTo>
                <a:lnTo>
                  <a:pt x="167194" y="53837"/>
                </a:lnTo>
                <a:lnTo>
                  <a:pt x="208094" y="66262"/>
                </a:lnTo>
                <a:lnTo>
                  <a:pt x="238535" y="103154"/>
                </a:lnTo>
                <a:lnTo>
                  <a:pt x="119984" y="103154"/>
                </a:lnTo>
                <a:lnTo>
                  <a:pt x="119984" y="151858"/>
                </a:lnTo>
                <a:lnTo>
                  <a:pt x="239608" y="151858"/>
                </a:lnTo>
                <a:lnTo>
                  <a:pt x="234985" y="163889"/>
                </a:lnTo>
                <a:lnTo>
                  <a:pt x="208626" y="191794"/>
                </a:lnTo>
                <a:lnTo>
                  <a:pt x="164541" y="205394"/>
                </a:lnTo>
                <a:lnTo>
                  <a:pt x="146135" y="206301"/>
                </a:lnTo>
                <a:lnTo>
                  <a:pt x="130394" y="205617"/>
                </a:lnTo>
                <a:lnTo>
                  <a:pt x="92052" y="195375"/>
                </a:lnTo>
                <a:lnTo>
                  <a:pt x="63751" y="167262"/>
                </a:lnTo>
                <a:lnTo>
                  <a:pt x="0" y="170484"/>
                </a:lnTo>
                <a:lnTo>
                  <a:pt x="15446" y="208451"/>
                </a:lnTo>
                <a:lnTo>
                  <a:pt x="45305" y="236390"/>
                </a:lnTo>
                <a:lnTo>
                  <a:pt x="89048" y="253578"/>
                </a:lnTo>
                <a:lnTo>
                  <a:pt x="146135" y="259308"/>
                </a:lnTo>
                <a:lnTo>
                  <a:pt x="182474" y="257148"/>
                </a:lnTo>
                <a:lnTo>
                  <a:pt x="242195" y="239866"/>
                </a:lnTo>
                <a:lnTo>
                  <a:pt x="284143" y="205841"/>
                </a:lnTo>
                <a:lnTo>
                  <a:pt x="305363" y="158298"/>
                </a:lnTo>
                <a:lnTo>
                  <a:pt x="308015" y="129658"/>
                </a:lnTo>
                <a:lnTo>
                  <a:pt x="305430" y="101012"/>
                </a:lnTo>
                <a:lnTo>
                  <a:pt x="284748" y="53465"/>
                </a:lnTo>
                <a:lnTo>
                  <a:pt x="243872" y="19440"/>
                </a:lnTo>
                <a:lnTo>
                  <a:pt x="185763" y="2160"/>
                </a:lnTo>
                <a:lnTo>
                  <a:pt x="150428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129"/>
          <p:cNvSpPr/>
          <p:nvPr/>
        </p:nvSpPr>
        <p:spPr>
          <a:xfrm>
            <a:off x="9921790" y="907164"/>
            <a:ext cx="74571" cy="90979"/>
          </a:xfrm>
          <a:custGeom>
            <a:avLst/>
            <a:gdLst/>
            <a:ahLst/>
            <a:cxnLst/>
            <a:rect l="l" t="t" r="r" b="b"/>
            <a:pathLst>
              <a:path w="65405" h="100330">
                <a:moveTo>
                  <a:pt x="0" y="100329"/>
                </a:moveTo>
                <a:lnTo>
                  <a:pt x="65189" y="100329"/>
                </a:lnTo>
                <a:lnTo>
                  <a:pt x="65189" y="0"/>
                </a:lnTo>
                <a:lnTo>
                  <a:pt x="0" y="0"/>
                </a:lnTo>
                <a:lnTo>
                  <a:pt x="0" y="100329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130"/>
          <p:cNvSpPr/>
          <p:nvPr/>
        </p:nvSpPr>
        <p:spPr>
          <a:xfrm>
            <a:off x="9921789" y="771270"/>
            <a:ext cx="327244" cy="226873"/>
          </a:xfrm>
          <a:custGeom>
            <a:avLst/>
            <a:gdLst/>
            <a:ahLst/>
            <a:cxnLst/>
            <a:rect l="l" t="t" r="r" b="b"/>
            <a:pathLst>
              <a:path w="287019" h="250190">
                <a:moveTo>
                  <a:pt x="286880" y="0"/>
                </a:moveTo>
                <a:lnTo>
                  <a:pt x="221703" y="0"/>
                </a:lnTo>
                <a:lnTo>
                  <a:pt x="221703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03" y="149860"/>
                </a:lnTo>
                <a:lnTo>
                  <a:pt x="221703" y="250190"/>
                </a:lnTo>
                <a:lnTo>
                  <a:pt x="286880" y="250190"/>
                </a:lnTo>
                <a:lnTo>
                  <a:pt x="286880" y="149860"/>
                </a:lnTo>
                <a:lnTo>
                  <a:pt x="286880" y="96520"/>
                </a:lnTo>
                <a:lnTo>
                  <a:pt x="286880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131"/>
          <p:cNvSpPr/>
          <p:nvPr/>
        </p:nvSpPr>
        <p:spPr>
          <a:xfrm>
            <a:off x="10320331" y="771270"/>
            <a:ext cx="292492" cy="226873"/>
          </a:xfrm>
          <a:custGeom>
            <a:avLst/>
            <a:gdLst/>
            <a:ahLst/>
            <a:cxnLst/>
            <a:rect l="l" t="t" r="r" b="b"/>
            <a:pathLst>
              <a:path w="256539" h="250190">
                <a:moveTo>
                  <a:pt x="256095" y="199390"/>
                </a:moveTo>
                <a:lnTo>
                  <a:pt x="65189" y="199390"/>
                </a:lnTo>
                <a:lnTo>
                  <a:pt x="65189" y="147320"/>
                </a:lnTo>
                <a:lnTo>
                  <a:pt x="209524" y="147320"/>
                </a:lnTo>
                <a:lnTo>
                  <a:pt x="209524" y="99060"/>
                </a:lnTo>
                <a:lnTo>
                  <a:pt x="65189" y="99060"/>
                </a:lnTo>
                <a:lnTo>
                  <a:pt x="65189" y="50800"/>
                </a:lnTo>
                <a:lnTo>
                  <a:pt x="248920" y="50800"/>
                </a:lnTo>
                <a:lnTo>
                  <a:pt x="248920" y="0"/>
                </a:lnTo>
                <a:lnTo>
                  <a:pt x="0" y="0"/>
                </a:lnTo>
                <a:lnTo>
                  <a:pt x="0" y="50800"/>
                </a:lnTo>
                <a:lnTo>
                  <a:pt x="0" y="99060"/>
                </a:lnTo>
                <a:lnTo>
                  <a:pt x="0" y="147320"/>
                </a:lnTo>
                <a:lnTo>
                  <a:pt x="0" y="199390"/>
                </a:lnTo>
                <a:lnTo>
                  <a:pt x="0" y="250190"/>
                </a:lnTo>
                <a:lnTo>
                  <a:pt x="256095" y="250190"/>
                </a:lnTo>
                <a:lnTo>
                  <a:pt x="256095" y="19939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132"/>
          <p:cNvSpPr/>
          <p:nvPr/>
        </p:nvSpPr>
        <p:spPr>
          <a:xfrm>
            <a:off x="10667035" y="771150"/>
            <a:ext cx="310592" cy="227448"/>
          </a:xfrm>
          <a:custGeom>
            <a:avLst/>
            <a:gdLst/>
            <a:ahLst/>
            <a:cxnLst/>
            <a:rect l="l" t="t" r="r" b="b"/>
            <a:pathLst>
              <a:path w="272414" h="250825">
                <a:moveTo>
                  <a:pt x="171197" y="0"/>
                </a:moveTo>
                <a:lnTo>
                  <a:pt x="0" y="0"/>
                </a:lnTo>
                <a:lnTo>
                  <a:pt x="0" y="250704"/>
                </a:lnTo>
                <a:lnTo>
                  <a:pt x="65187" y="250704"/>
                </a:lnTo>
                <a:lnTo>
                  <a:pt x="65187" y="162245"/>
                </a:lnTo>
                <a:lnTo>
                  <a:pt x="171197" y="162245"/>
                </a:lnTo>
                <a:lnTo>
                  <a:pt x="212658" y="157453"/>
                </a:lnTo>
                <a:lnTo>
                  <a:pt x="256531" y="132123"/>
                </a:lnTo>
                <a:lnTo>
                  <a:pt x="266990" y="112101"/>
                </a:lnTo>
                <a:lnTo>
                  <a:pt x="65187" y="112101"/>
                </a:lnTo>
                <a:lnTo>
                  <a:pt x="65187" y="53362"/>
                </a:lnTo>
                <a:lnTo>
                  <a:pt x="266890" y="53362"/>
                </a:lnTo>
                <a:lnTo>
                  <a:pt x="264766" y="46648"/>
                </a:lnTo>
                <a:lnTo>
                  <a:pt x="228417" y="11681"/>
                </a:lnTo>
                <a:lnTo>
                  <a:pt x="192242" y="1297"/>
                </a:lnTo>
                <a:lnTo>
                  <a:pt x="171197" y="0"/>
                </a:lnTo>
                <a:close/>
              </a:path>
              <a:path w="272414" h="250825">
                <a:moveTo>
                  <a:pt x="266890" y="53362"/>
                </a:moveTo>
                <a:lnTo>
                  <a:pt x="167979" y="53362"/>
                </a:lnTo>
                <a:lnTo>
                  <a:pt x="176462" y="53822"/>
                </a:lnTo>
                <a:lnTo>
                  <a:pt x="184004" y="55200"/>
                </a:lnTo>
                <a:lnTo>
                  <a:pt x="190607" y="57495"/>
                </a:lnTo>
                <a:lnTo>
                  <a:pt x="196270" y="60707"/>
                </a:lnTo>
                <a:lnTo>
                  <a:pt x="203197" y="65603"/>
                </a:lnTo>
                <a:lnTo>
                  <a:pt x="206660" y="72943"/>
                </a:lnTo>
                <a:lnTo>
                  <a:pt x="206660" y="92287"/>
                </a:lnTo>
                <a:lnTo>
                  <a:pt x="167979" y="112101"/>
                </a:lnTo>
                <a:lnTo>
                  <a:pt x="266990" y="112101"/>
                </a:lnTo>
                <a:lnTo>
                  <a:pt x="270137" y="101948"/>
                </a:lnTo>
                <a:lnTo>
                  <a:pt x="271838" y="82735"/>
                </a:lnTo>
                <a:lnTo>
                  <a:pt x="270070" y="63415"/>
                </a:lnTo>
                <a:lnTo>
                  <a:pt x="266890" y="53362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133"/>
          <p:cNvSpPr/>
          <p:nvPr/>
        </p:nvSpPr>
        <p:spPr>
          <a:xfrm>
            <a:off x="11028423" y="767252"/>
            <a:ext cx="653039" cy="235510"/>
          </a:xfrm>
          <a:custGeom>
            <a:avLst/>
            <a:gdLst/>
            <a:ahLst/>
            <a:cxnLst/>
            <a:rect l="l" t="t" r="r" b="b"/>
            <a:pathLst>
              <a:path w="572770" h="259715">
                <a:moveTo>
                  <a:pt x="230289" y="4432"/>
                </a:moveTo>
                <a:lnTo>
                  <a:pt x="0" y="4432"/>
                </a:lnTo>
                <a:lnTo>
                  <a:pt x="0" y="57772"/>
                </a:lnTo>
                <a:lnTo>
                  <a:pt x="0" y="254622"/>
                </a:lnTo>
                <a:lnTo>
                  <a:pt x="65189" y="254622"/>
                </a:lnTo>
                <a:lnTo>
                  <a:pt x="65189" y="57772"/>
                </a:lnTo>
                <a:lnTo>
                  <a:pt x="230289" y="57772"/>
                </a:lnTo>
                <a:lnTo>
                  <a:pt x="230289" y="4432"/>
                </a:lnTo>
                <a:close/>
              </a:path>
              <a:path w="572770" h="259715">
                <a:moveTo>
                  <a:pt x="572566" y="129654"/>
                </a:moveTo>
                <a:lnTo>
                  <a:pt x="561771" y="75844"/>
                </a:lnTo>
                <a:lnTo>
                  <a:pt x="529399" y="34747"/>
                </a:lnTo>
                <a:lnTo>
                  <a:pt x="507377" y="20624"/>
                </a:lnTo>
                <a:lnTo>
                  <a:pt x="507377" y="129654"/>
                </a:lnTo>
                <a:lnTo>
                  <a:pt x="505764" y="146024"/>
                </a:lnTo>
                <a:lnTo>
                  <a:pt x="481596" y="185166"/>
                </a:lnTo>
                <a:lnTo>
                  <a:pt x="431228" y="204978"/>
                </a:lnTo>
                <a:lnTo>
                  <a:pt x="409244" y="206298"/>
                </a:lnTo>
                <a:lnTo>
                  <a:pt x="387108" y="204978"/>
                </a:lnTo>
                <a:lnTo>
                  <a:pt x="336537" y="185166"/>
                </a:lnTo>
                <a:lnTo>
                  <a:pt x="312369" y="146024"/>
                </a:lnTo>
                <a:lnTo>
                  <a:pt x="310756" y="129654"/>
                </a:lnTo>
                <a:lnTo>
                  <a:pt x="312369" y="113296"/>
                </a:lnTo>
                <a:lnTo>
                  <a:pt x="336537" y="74142"/>
                </a:lnTo>
                <a:lnTo>
                  <a:pt x="387108" y="54330"/>
                </a:lnTo>
                <a:lnTo>
                  <a:pt x="409244" y="53009"/>
                </a:lnTo>
                <a:lnTo>
                  <a:pt x="431228" y="54330"/>
                </a:lnTo>
                <a:lnTo>
                  <a:pt x="481596" y="74142"/>
                </a:lnTo>
                <a:lnTo>
                  <a:pt x="505764" y="113296"/>
                </a:lnTo>
                <a:lnTo>
                  <a:pt x="507377" y="129654"/>
                </a:lnTo>
                <a:lnTo>
                  <a:pt x="507377" y="20624"/>
                </a:lnTo>
                <a:lnTo>
                  <a:pt x="505714" y="19545"/>
                </a:lnTo>
                <a:lnTo>
                  <a:pt x="477786" y="8686"/>
                </a:lnTo>
                <a:lnTo>
                  <a:pt x="445630" y="2171"/>
                </a:lnTo>
                <a:lnTo>
                  <a:pt x="409244" y="0"/>
                </a:lnTo>
                <a:lnTo>
                  <a:pt x="372846" y="2171"/>
                </a:lnTo>
                <a:lnTo>
                  <a:pt x="312674" y="19545"/>
                </a:lnTo>
                <a:lnTo>
                  <a:pt x="269938" y="53708"/>
                </a:lnTo>
                <a:lnTo>
                  <a:pt x="248272" y="101168"/>
                </a:lnTo>
                <a:lnTo>
                  <a:pt x="245567" y="129654"/>
                </a:lnTo>
                <a:lnTo>
                  <a:pt x="248272" y="158153"/>
                </a:lnTo>
                <a:lnTo>
                  <a:pt x="269938" y="205613"/>
                </a:lnTo>
                <a:lnTo>
                  <a:pt x="312674" y="239763"/>
                </a:lnTo>
                <a:lnTo>
                  <a:pt x="372846" y="257136"/>
                </a:lnTo>
                <a:lnTo>
                  <a:pt x="409244" y="259308"/>
                </a:lnTo>
                <a:lnTo>
                  <a:pt x="445630" y="257136"/>
                </a:lnTo>
                <a:lnTo>
                  <a:pt x="477786" y="250621"/>
                </a:lnTo>
                <a:lnTo>
                  <a:pt x="505714" y="239763"/>
                </a:lnTo>
                <a:lnTo>
                  <a:pt x="529399" y="224574"/>
                </a:lnTo>
                <a:lnTo>
                  <a:pt x="547598" y="206298"/>
                </a:lnTo>
                <a:lnTo>
                  <a:pt x="548284" y="205613"/>
                </a:lnTo>
                <a:lnTo>
                  <a:pt x="561771" y="183464"/>
                </a:lnTo>
                <a:lnTo>
                  <a:pt x="569861" y="158153"/>
                </a:lnTo>
                <a:lnTo>
                  <a:pt x="572566" y="12965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34"/>
          <p:cNvSpPr/>
          <p:nvPr/>
        </p:nvSpPr>
        <p:spPr>
          <a:xfrm>
            <a:off x="9510012" y="445081"/>
            <a:ext cx="868789" cy="235510"/>
          </a:xfrm>
          <a:custGeom>
            <a:avLst/>
            <a:gdLst/>
            <a:ahLst/>
            <a:cxnLst/>
            <a:rect l="l" t="t" r="r" b="b"/>
            <a:pathLst>
              <a:path w="762000" h="259715">
                <a:moveTo>
                  <a:pt x="303161" y="4114"/>
                </a:moveTo>
                <a:lnTo>
                  <a:pt x="0" y="4114"/>
                </a:lnTo>
                <a:lnTo>
                  <a:pt x="0" y="57454"/>
                </a:lnTo>
                <a:lnTo>
                  <a:pt x="119176" y="57454"/>
                </a:lnTo>
                <a:lnTo>
                  <a:pt x="119176" y="255574"/>
                </a:lnTo>
                <a:lnTo>
                  <a:pt x="184353" y="255574"/>
                </a:lnTo>
                <a:lnTo>
                  <a:pt x="184353" y="57454"/>
                </a:lnTo>
                <a:lnTo>
                  <a:pt x="303161" y="57454"/>
                </a:lnTo>
                <a:lnTo>
                  <a:pt x="303161" y="4114"/>
                </a:lnTo>
                <a:close/>
              </a:path>
              <a:path w="762000" h="259715">
                <a:moveTo>
                  <a:pt x="655002" y="129654"/>
                </a:moveTo>
                <a:lnTo>
                  <a:pt x="652310" y="101155"/>
                </a:lnTo>
                <a:lnTo>
                  <a:pt x="644220" y="75831"/>
                </a:lnTo>
                <a:lnTo>
                  <a:pt x="630732" y="53695"/>
                </a:lnTo>
                <a:lnTo>
                  <a:pt x="630034" y="52997"/>
                </a:lnTo>
                <a:lnTo>
                  <a:pt x="611847" y="34734"/>
                </a:lnTo>
                <a:lnTo>
                  <a:pt x="589813" y="20612"/>
                </a:lnTo>
                <a:lnTo>
                  <a:pt x="589813" y="129654"/>
                </a:lnTo>
                <a:lnTo>
                  <a:pt x="588200" y="146011"/>
                </a:lnTo>
                <a:lnTo>
                  <a:pt x="564032" y="185166"/>
                </a:lnTo>
                <a:lnTo>
                  <a:pt x="513664" y="204978"/>
                </a:lnTo>
                <a:lnTo>
                  <a:pt x="491680" y="206298"/>
                </a:lnTo>
                <a:lnTo>
                  <a:pt x="469544" y="204978"/>
                </a:lnTo>
                <a:lnTo>
                  <a:pt x="418973" y="185166"/>
                </a:lnTo>
                <a:lnTo>
                  <a:pt x="394792" y="146011"/>
                </a:lnTo>
                <a:lnTo>
                  <a:pt x="393192" y="129654"/>
                </a:lnTo>
                <a:lnTo>
                  <a:pt x="394792" y="113284"/>
                </a:lnTo>
                <a:lnTo>
                  <a:pt x="418973" y="74129"/>
                </a:lnTo>
                <a:lnTo>
                  <a:pt x="469544" y="54330"/>
                </a:lnTo>
                <a:lnTo>
                  <a:pt x="491680" y="52997"/>
                </a:lnTo>
                <a:lnTo>
                  <a:pt x="513664" y="54330"/>
                </a:lnTo>
                <a:lnTo>
                  <a:pt x="564032" y="74129"/>
                </a:lnTo>
                <a:lnTo>
                  <a:pt x="588200" y="113284"/>
                </a:lnTo>
                <a:lnTo>
                  <a:pt x="589813" y="129654"/>
                </a:lnTo>
                <a:lnTo>
                  <a:pt x="589813" y="20612"/>
                </a:lnTo>
                <a:lnTo>
                  <a:pt x="588149" y="19532"/>
                </a:lnTo>
                <a:lnTo>
                  <a:pt x="560222" y="8686"/>
                </a:lnTo>
                <a:lnTo>
                  <a:pt x="528066" y="2171"/>
                </a:lnTo>
                <a:lnTo>
                  <a:pt x="491680" y="0"/>
                </a:lnTo>
                <a:lnTo>
                  <a:pt x="455282" y="2171"/>
                </a:lnTo>
                <a:lnTo>
                  <a:pt x="395122" y="19532"/>
                </a:lnTo>
                <a:lnTo>
                  <a:pt x="352386" y="53695"/>
                </a:lnTo>
                <a:lnTo>
                  <a:pt x="330708" y="101155"/>
                </a:lnTo>
                <a:lnTo>
                  <a:pt x="328002" y="129654"/>
                </a:lnTo>
                <a:lnTo>
                  <a:pt x="330708" y="158153"/>
                </a:lnTo>
                <a:lnTo>
                  <a:pt x="352386" y="205600"/>
                </a:lnTo>
                <a:lnTo>
                  <a:pt x="395122" y="239763"/>
                </a:lnTo>
                <a:lnTo>
                  <a:pt x="455282" y="257136"/>
                </a:lnTo>
                <a:lnTo>
                  <a:pt x="491680" y="259295"/>
                </a:lnTo>
                <a:lnTo>
                  <a:pt x="528066" y="257136"/>
                </a:lnTo>
                <a:lnTo>
                  <a:pt x="560222" y="250621"/>
                </a:lnTo>
                <a:lnTo>
                  <a:pt x="588149" y="239763"/>
                </a:lnTo>
                <a:lnTo>
                  <a:pt x="611847" y="224561"/>
                </a:lnTo>
                <a:lnTo>
                  <a:pt x="630034" y="206298"/>
                </a:lnTo>
                <a:lnTo>
                  <a:pt x="630732" y="205600"/>
                </a:lnTo>
                <a:lnTo>
                  <a:pt x="644220" y="183464"/>
                </a:lnTo>
                <a:lnTo>
                  <a:pt x="652310" y="158153"/>
                </a:lnTo>
                <a:lnTo>
                  <a:pt x="655002" y="129654"/>
                </a:lnTo>
                <a:close/>
              </a:path>
              <a:path w="762000" h="259715">
                <a:moveTo>
                  <a:pt x="761961" y="153974"/>
                </a:moveTo>
                <a:lnTo>
                  <a:pt x="696772" y="153974"/>
                </a:lnTo>
                <a:lnTo>
                  <a:pt x="696772" y="255574"/>
                </a:lnTo>
                <a:lnTo>
                  <a:pt x="761961" y="255574"/>
                </a:lnTo>
                <a:lnTo>
                  <a:pt x="761961" y="15397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35"/>
          <p:cNvSpPr/>
          <p:nvPr/>
        </p:nvSpPr>
        <p:spPr>
          <a:xfrm>
            <a:off x="10304432" y="448812"/>
            <a:ext cx="327244" cy="228024"/>
          </a:xfrm>
          <a:custGeom>
            <a:avLst/>
            <a:gdLst/>
            <a:ahLst/>
            <a:cxnLst/>
            <a:rect l="l" t="t" r="r" b="b"/>
            <a:pathLst>
              <a:path w="287019" h="251459">
                <a:moveTo>
                  <a:pt x="286893" y="0"/>
                </a:moveTo>
                <a:lnTo>
                  <a:pt x="221716" y="0"/>
                </a:lnTo>
                <a:lnTo>
                  <a:pt x="221716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16" y="149860"/>
                </a:lnTo>
                <a:lnTo>
                  <a:pt x="221716" y="251460"/>
                </a:lnTo>
                <a:lnTo>
                  <a:pt x="286893" y="251460"/>
                </a:lnTo>
                <a:lnTo>
                  <a:pt x="286893" y="149860"/>
                </a:lnTo>
                <a:lnTo>
                  <a:pt x="286893" y="96520"/>
                </a:lnTo>
                <a:lnTo>
                  <a:pt x="286893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36"/>
          <p:cNvSpPr/>
          <p:nvPr/>
        </p:nvSpPr>
        <p:spPr>
          <a:xfrm>
            <a:off x="10687771" y="445081"/>
            <a:ext cx="713855" cy="235510"/>
          </a:xfrm>
          <a:custGeom>
            <a:avLst/>
            <a:gdLst/>
            <a:ahLst/>
            <a:cxnLst/>
            <a:rect l="l" t="t" r="r" b="b"/>
            <a:pathLst>
              <a:path w="626110" h="259715">
                <a:moveTo>
                  <a:pt x="315175" y="4292"/>
                </a:moveTo>
                <a:lnTo>
                  <a:pt x="244614" y="4292"/>
                </a:lnTo>
                <a:lnTo>
                  <a:pt x="171564" y="156514"/>
                </a:lnTo>
                <a:lnTo>
                  <a:pt x="72707" y="4292"/>
                </a:lnTo>
                <a:lnTo>
                  <a:pt x="0" y="4292"/>
                </a:lnTo>
                <a:lnTo>
                  <a:pt x="122847" y="181584"/>
                </a:lnTo>
                <a:lnTo>
                  <a:pt x="150431" y="181584"/>
                </a:lnTo>
                <a:lnTo>
                  <a:pt x="150063" y="183019"/>
                </a:lnTo>
                <a:lnTo>
                  <a:pt x="142989" y="192735"/>
                </a:lnTo>
                <a:lnTo>
                  <a:pt x="133235" y="199669"/>
                </a:lnTo>
                <a:lnTo>
                  <a:pt x="120789" y="203835"/>
                </a:lnTo>
                <a:lnTo>
                  <a:pt x="105651" y="205219"/>
                </a:lnTo>
                <a:lnTo>
                  <a:pt x="87388" y="204774"/>
                </a:lnTo>
                <a:lnTo>
                  <a:pt x="68402" y="203428"/>
                </a:lnTo>
                <a:lnTo>
                  <a:pt x="68402" y="254292"/>
                </a:lnTo>
                <a:lnTo>
                  <a:pt x="80848" y="255549"/>
                </a:lnTo>
                <a:lnTo>
                  <a:pt x="92405" y="256438"/>
                </a:lnTo>
                <a:lnTo>
                  <a:pt x="103060" y="256971"/>
                </a:lnTo>
                <a:lnTo>
                  <a:pt x="112826" y="257149"/>
                </a:lnTo>
                <a:lnTo>
                  <a:pt x="125920" y="256616"/>
                </a:lnTo>
                <a:lnTo>
                  <a:pt x="168173" y="243789"/>
                </a:lnTo>
                <a:lnTo>
                  <a:pt x="198577" y="214922"/>
                </a:lnTo>
                <a:lnTo>
                  <a:pt x="221348" y="177647"/>
                </a:lnTo>
                <a:lnTo>
                  <a:pt x="315175" y="4292"/>
                </a:lnTo>
                <a:close/>
              </a:path>
              <a:path w="626110" h="259715">
                <a:moveTo>
                  <a:pt x="625703" y="167614"/>
                </a:moveTo>
                <a:lnTo>
                  <a:pt x="562660" y="164388"/>
                </a:lnTo>
                <a:lnTo>
                  <a:pt x="558825" y="173266"/>
                </a:lnTo>
                <a:lnTo>
                  <a:pt x="553046" y="181267"/>
                </a:lnTo>
                <a:lnTo>
                  <a:pt x="511136" y="203390"/>
                </a:lnTo>
                <a:lnTo>
                  <a:pt x="480288" y="206298"/>
                </a:lnTo>
                <a:lnTo>
                  <a:pt x="458368" y="204990"/>
                </a:lnTo>
                <a:lnTo>
                  <a:pt x="409016" y="185343"/>
                </a:lnTo>
                <a:lnTo>
                  <a:pt x="385851" y="146164"/>
                </a:lnTo>
                <a:lnTo>
                  <a:pt x="384302" y="129654"/>
                </a:lnTo>
                <a:lnTo>
                  <a:pt x="385787" y="113144"/>
                </a:lnTo>
                <a:lnTo>
                  <a:pt x="408127" y="73952"/>
                </a:lnTo>
                <a:lnTo>
                  <a:pt x="455028" y="54317"/>
                </a:lnTo>
                <a:lnTo>
                  <a:pt x="475640" y="52997"/>
                </a:lnTo>
                <a:lnTo>
                  <a:pt x="490829" y="53657"/>
                </a:lnTo>
                <a:lnTo>
                  <a:pt x="529717" y="63385"/>
                </a:lnTo>
                <a:lnTo>
                  <a:pt x="558368" y="90970"/>
                </a:lnTo>
                <a:lnTo>
                  <a:pt x="621042" y="87033"/>
                </a:lnTo>
                <a:lnTo>
                  <a:pt x="605282" y="51079"/>
                </a:lnTo>
                <a:lnTo>
                  <a:pt x="574484" y="23456"/>
                </a:lnTo>
                <a:lnTo>
                  <a:pt x="530606" y="5854"/>
                </a:lnTo>
                <a:lnTo>
                  <a:pt x="475640" y="0"/>
                </a:lnTo>
                <a:lnTo>
                  <a:pt x="440626" y="2159"/>
                </a:lnTo>
                <a:lnTo>
                  <a:pt x="382955" y="19443"/>
                </a:lnTo>
                <a:lnTo>
                  <a:pt x="342290" y="53467"/>
                </a:lnTo>
                <a:lnTo>
                  <a:pt x="321691" y="101003"/>
                </a:lnTo>
                <a:lnTo>
                  <a:pt x="319112" y="129654"/>
                </a:lnTo>
                <a:lnTo>
                  <a:pt x="321754" y="158292"/>
                </a:lnTo>
                <a:lnTo>
                  <a:pt x="342785" y="205841"/>
                </a:lnTo>
                <a:lnTo>
                  <a:pt x="384429" y="239864"/>
                </a:lnTo>
                <a:lnTo>
                  <a:pt x="443966" y="257136"/>
                </a:lnTo>
                <a:lnTo>
                  <a:pt x="480288" y="259295"/>
                </a:lnTo>
                <a:lnTo>
                  <a:pt x="510654" y="257810"/>
                </a:lnTo>
                <a:lnTo>
                  <a:pt x="561238" y="245910"/>
                </a:lnTo>
                <a:lnTo>
                  <a:pt x="598131" y="222313"/>
                </a:lnTo>
                <a:lnTo>
                  <a:pt x="620255" y="188379"/>
                </a:lnTo>
                <a:lnTo>
                  <a:pt x="625703" y="16761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37"/>
          <p:cNvGrpSpPr/>
          <p:nvPr/>
        </p:nvGrpSpPr>
        <p:grpSpPr>
          <a:xfrm>
            <a:off x="8602849" y="448972"/>
            <a:ext cx="691411" cy="549907"/>
            <a:chOff x="756726" y="916805"/>
            <a:chExt cx="606425" cy="606425"/>
          </a:xfrm>
        </p:grpSpPr>
        <p:sp>
          <p:nvSpPr>
            <p:cNvPr id="13" name="object 138"/>
            <p:cNvSpPr/>
            <p:nvPr/>
          </p:nvSpPr>
          <p:spPr>
            <a:xfrm>
              <a:off x="756726" y="916805"/>
              <a:ext cx="606425" cy="606425"/>
            </a:xfrm>
            <a:custGeom>
              <a:avLst/>
              <a:gdLst/>
              <a:ahLst/>
              <a:cxnLst/>
              <a:rect l="l" t="t" r="r" b="b"/>
              <a:pathLst>
                <a:path w="606425" h="606425">
                  <a:moveTo>
                    <a:pt x="603335" y="0"/>
                  </a:moveTo>
                  <a:lnTo>
                    <a:pt x="302997" y="0"/>
                  </a:lnTo>
                  <a:lnTo>
                    <a:pt x="254016" y="3984"/>
                  </a:lnTo>
                  <a:lnTo>
                    <a:pt x="207489" y="15514"/>
                  </a:lnTo>
                  <a:lnTo>
                    <a:pt x="164052" y="33952"/>
                  </a:lnTo>
                  <a:lnTo>
                    <a:pt x="124344" y="58662"/>
                  </a:lnTo>
                  <a:lnTo>
                    <a:pt x="89002" y="89005"/>
                  </a:lnTo>
                  <a:lnTo>
                    <a:pt x="58659" y="124346"/>
                  </a:lnTo>
                  <a:lnTo>
                    <a:pt x="33950" y="164053"/>
                  </a:lnTo>
                  <a:lnTo>
                    <a:pt x="15513" y="207490"/>
                  </a:lnTo>
                  <a:lnTo>
                    <a:pt x="3984" y="254017"/>
                  </a:lnTo>
                  <a:lnTo>
                    <a:pt x="22" y="302719"/>
                  </a:lnTo>
                  <a:lnTo>
                    <a:pt x="0" y="603333"/>
                  </a:lnTo>
                  <a:lnTo>
                    <a:pt x="2660" y="605994"/>
                  </a:lnTo>
                  <a:lnTo>
                    <a:pt x="302997" y="605994"/>
                  </a:lnTo>
                  <a:lnTo>
                    <a:pt x="351980" y="602010"/>
                  </a:lnTo>
                  <a:lnTo>
                    <a:pt x="398508" y="590481"/>
                  </a:lnTo>
                  <a:lnTo>
                    <a:pt x="441944" y="572045"/>
                  </a:lnTo>
                  <a:lnTo>
                    <a:pt x="481653" y="547339"/>
                  </a:lnTo>
                  <a:lnTo>
                    <a:pt x="64162" y="546835"/>
                  </a:lnTo>
                  <a:lnTo>
                    <a:pt x="59508" y="544048"/>
                  </a:lnTo>
                  <a:lnTo>
                    <a:pt x="58597" y="540406"/>
                  </a:lnTo>
                  <a:lnTo>
                    <a:pt x="197471" y="308940"/>
                  </a:lnTo>
                  <a:lnTo>
                    <a:pt x="65351" y="308940"/>
                  </a:lnTo>
                  <a:lnTo>
                    <a:pt x="63176" y="308908"/>
                  </a:lnTo>
                  <a:lnTo>
                    <a:pt x="61092" y="307717"/>
                  </a:lnTo>
                  <a:lnTo>
                    <a:pt x="58604" y="302719"/>
                  </a:lnTo>
                  <a:lnTo>
                    <a:pt x="59785" y="299159"/>
                  </a:lnTo>
                  <a:lnTo>
                    <a:pt x="537833" y="60144"/>
                  </a:lnTo>
                  <a:lnTo>
                    <a:pt x="539607" y="59187"/>
                  </a:lnTo>
                  <a:lnTo>
                    <a:pt x="541832" y="59161"/>
                  </a:lnTo>
                  <a:lnTo>
                    <a:pt x="605995" y="59161"/>
                  </a:lnTo>
                  <a:lnTo>
                    <a:pt x="605995" y="2663"/>
                  </a:lnTo>
                  <a:lnTo>
                    <a:pt x="603335" y="0"/>
                  </a:lnTo>
                  <a:close/>
                </a:path>
                <a:path w="606425" h="606425">
                  <a:moveTo>
                    <a:pt x="605995" y="59161"/>
                  </a:moveTo>
                  <a:lnTo>
                    <a:pt x="541832" y="59161"/>
                  </a:lnTo>
                  <a:lnTo>
                    <a:pt x="546487" y="61948"/>
                  </a:lnTo>
                  <a:lnTo>
                    <a:pt x="547397" y="65591"/>
                  </a:lnTo>
                  <a:lnTo>
                    <a:pt x="408524" y="297056"/>
                  </a:lnTo>
                  <a:lnTo>
                    <a:pt x="540641" y="297056"/>
                  </a:lnTo>
                  <a:lnTo>
                    <a:pt x="542815" y="297086"/>
                  </a:lnTo>
                  <a:lnTo>
                    <a:pt x="544903" y="298281"/>
                  </a:lnTo>
                  <a:lnTo>
                    <a:pt x="547391" y="303278"/>
                  </a:lnTo>
                  <a:lnTo>
                    <a:pt x="546210" y="306834"/>
                  </a:lnTo>
                  <a:lnTo>
                    <a:pt x="68162" y="545853"/>
                  </a:lnTo>
                  <a:lnTo>
                    <a:pt x="66387" y="546811"/>
                  </a:lnTo>
                  <a:lnTo>
                    <a:pt x="64162" y="546835"/>
                  </a:lnTo>
                  <a:lnTo>
                    <a:pt x="482240" y="546835"/>
                  </a:lnTo>
                  <a:lnTo>
                    <a:pt x="516996" y="516999"/>
                  </a:lnTo>
                  <a:lnTo>
                    <a:pt x="547336" y="481655"/>
                  </a:lnTo>
                  <a:lnTo>
                    <a:pt x="572044" y="441947"/>
                  </a:lnTo>
                  <a:lnTo>
                    <a:pt x="590481" y="398510"/>
                  </a:lnTo>
                  <a:lnTo>
                    <a:pt x="602010" y="351981"/>
                  </a:lnTo>
                  <a:lnTo>
                    <a:pt x="605972" y="303278"/>
                  </a:lnTo>
                  <a:lnTo>
                    <a:pt x="605995" y="59161"/>
                  </a:lnTo>
                  <a:close/>
                </a:path>
              </a:pathLst>
            </a:custGeom>
            <a:solidFill>
              <a:srgbClr val="F065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39"/>
            <p:cNvSpPr/>
            <p:nvPr/>
          </p:nvSpPr>
          <p:spPr>
            <a:xfrm>
              <a:off x="815324" y="975966"/>
              <a:ext cx="488950" cy="487680"/>
            </a:xfrm>
            <a:custGeom>
              <a:avLst/>
              <a:gdLst/>
              <a:ahLst/>
              <a:cxnLst/>
              <a:rect l="l" t="t" r="r" b="b"/>
              <a:pathLst>
                <a:path w="488950" h="487680">
                  <a:moveTo>
                    <a:pt x="483234" y="0"/>
                  </a:moveTo>
                  <a:lnTo>
                    <a:pt x="481009" y="25"/>
                  </a:lnTo>
                  <a:lnTo>
                    <a:pt x="1187" y="239998"/>
                  </a:lnTo>
                  <a:lnTo>
                    <a:pt x="6" y="243558"/>
                  </a:lnTo>
                  <a:lnTo>
                    <a:pt x="2494" y="248555"/>
                  </a:lnTo>
                  <a:lnTo>
                    <a:pt x="4578" y="249746"/>
                  </a:lnTo>
                  <a:lnTo>
                    <a:pt x="138873" y="249778"/>
                  </a:lnTo>
                  <a:lnTo>
                    <a:pt x="0" y="481244"/>
                  </a:lnTo>
                  <a:lnTo>
                    <a:pt x="910" y="484887"/>
                  </a:lnTo>
                  <a:lnTo>
                    <a:pt x="5565" y="487673"/>
                  </a:lnTo>
                  <a:lnTo>
                    <a:pt x="7790" y="487649"/>
                  </a:lnTo>
                  <a:lnTo>
                    <a:pt x="487612" y="247672"/>
                  </a:lnTo>
                  <a:lnTo>
                    <a:pt x="488793" y="244116"/>
                  </a:lnTo>
                  <a:lnTo>
                    <a:pt x="486305" y="239119"/>
                  </a:lnTo>
                  <a:lnTo>
                    <a:pt x="484217" y="237924"/>
                  </a:lnTo>
                  <a:lnTo>
                    <a:pt x="349926" y="237895"/>
                  </a:lnTo>
                  <a:lnTo>
                    <a:pt x="487122" y="9234"/>
                  </a:lnTo>
                  <a:lnTo>
                    <a:pt x="488800" y="6430"/>
                  </a:lnTo>
                  <a:lnTo>
                    <a:pt x="487889" y="2786"/>
                  </a:lnTo>
                  <a:lnTo>
                    <a:pt x="483234" y="0"/>
                  </a:lnTo>
                  <a:close/>
                </a:path>
              </a:pathLst>
            </a:custGeom>
            <a:solidFill>
              <a:srgbClr val="FFE5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69490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22" y="135925"/>
            <a:ext cx="11921387" cy="6622992"/>
          </a:xfrm>
          <a:prstGeom prst="rect">
            <a:avLst/>
          </a:prstGeom>
        </p:spPr>
      </p:pic>
      <p:sp>
        <p:nvSpPr>
          <p:cNvPr id="3" name="object 128"/>
          <p:cNvSpPr/>
          <p:nvPr/>
        </p:nvSpPr>
        <p:spPr>
          <a:xfrm>
            <a:off x="9463843" y="709698"/>
            <a:ext cx="351859" cy="235510"/>
          </a:xfrm>
          <a:custGeom>
            <a:avLst/>
            <a:gdLst/>
            <a:ahLst/>
            <a:cxnLst/>
            <a:rect l="l" t="t" r="r" b="b"/>
            <a:pathLst>
              <a:path w="308610" h="259715">
                <a:moveTo>
                  <a:pt x="150428" y="0"/>
                </a:moveTo>
                <a:lnTo>
                  <a:pt x="96033" y="5643"/>
                </a:lnTo>
                <a:lnTo>
                  <a:pt x="52470" y="22565"/>
                </a:lnTo>
                <a:lnTo>
                  <a:pt x="21535" y="49248"/>
                </a:lnTo>
                <a:lnTo>
                  <a:pt x="5013" y="84164"/>
                </a:lnTo>
                <a:lnTo>
                  <a:pt x="68411" y="88106"/>
                </a:lnTo>
                <a:lnTo>
                  <a:pt x="72933" y="80463"/>
                </a:lnTo>
                <a:lnTo>
                  <a:pt x="79334" y="73646"/>
                </a:lnTo>
                <a:lnTo>
                  <a:pt x="122045" y="55382"/>
                </a:lnTo>
                <a:lnTo>
                  <a:pt x="150428" y="53009"/>
                </a:lnTo>
                <a:lnTo>
                  <a:pt x="167194" y="53837"/>
                </a:lnTo>
                <a:lnTo>
                  <a:pt x="208094" y="66262"/>
                </a:lnTo>
                <a:lnTo>
                  <a:pt x="238535" y="103154"/>
                </a:lnTo>
                <a:lnTo>
                  <a:pt x="119984" y="103154"/>
                </a:lnTo>
                <a:lnTo>
                  <a:pt x="119984" y="151858"/>
                </a:lnTo>
                <a:lnTo>
                  <a:pt x="239608" y="151858"/>
                </a:lnTo>
                <a:lnTo>
                  <a:pt x="234985" y="163889"/>
                </a:lnTo>
                <a:lnTo>
                  <a:pt x="208626" y="191794"/>
                </a:lnTo>
                <a:lnTo>
                  <a:pt x="164541" y="205394"/>
                </a:lnTo>
                <a:lnTo>
                  <a:pt x="146135" y="206301"/>
                </a:lnTo>
                <a:lnTo>
                  <a:pt x="130394" y="205617"/>
                </a:lnTo>
                <a:lnTo>
                  <a:pt x="92052" y="195375"/>
                </a:lnTo>
                <a:lnTo>
                  <a:pt x="63751" y="167262"/>
                </a:lnTo>
                <a:lnTo>
                  <a:pt x="0" y="170484"/>
                </a:lnTo>
                <a:lnTo>
                  <a:pt x="15446" y="208451"/>
                </a:lnTo>
                <a:lnTo>
                  <a:pt x="45305" y="236390"/>
                </a:lnTo>
                <a:lnTo>
                  <a:pt x="89048" y="253578"/>
                </a:lnTo>
                <a:lnTo>
                  <a:pt x="146135" y="259308"/>
                </a:lnTo>
                <a:lnTo>
                  <a:pt x="182474" y="257148"/>
                </a:lnTo>
                <a:lnTo>
                  <a:pt x="242195" y="239866"/>
                </a:lnTo>
                <a:lnTo>
                  <a:pt x="284143" y="205841"/>
                </a:lnTo>
                <a:lnTo>
                  <a:pt x="305363" y="158298"/>
                </a:lnTo>
                <a:lnTo>
                  <a:pt x="308015" y="129658"/>
                </a:lnTo>
                <a:lnTo>
                  <a:pt x="305430" y="101012"/>
                </a:lnTo>
                <a:lnTo>
                  <a:pt x="284748" y="53465"/>
                </a:lnTo>
                <a:lnTo>
                  <a:pt x="243872" y="19440"/>
                </a:lnTo>
                <a:lnTo>
                  <a:pt x="185763" y="2160"/>
                </a:lnTo>
                <a:lnTo>
                  <a:pt x="150428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129"/>
          <p:cNvSpPr/>
          <p:nvPr/>
        </p:nvSpPr>
        <p:spPr>
          <a:xfrm>
            <a:off x="9875608" y="849614"/>
            <a:ext cx="74571" cy="90979"/>
          </a:xfrm>
          <a:custGeom>
            <a:avLst/>
            <a:gdLst/>
            <a:ahLst/>
            <a:cxnLst/>
            <a:rect l="l" t="t" r="r" b="b"/>
            <a:pathLst>
              <a:path w="65405" h="100330">
                <a:moveTo>
                  <a:pt x="0" y="100329"/>
                </a:moveTo>
                <a:lnTo>
                  <a:pt x="65189" y="100329"/>
                </a:lnTo>
                <a:lnTo>
                  <a:pt x="65189" y="0"/>
                </a:lnTo>
                <a:lnTo>
                  <a:pt x="0" y="0"/>
                </a:lnTo>
                <a:lnTo>
                  <a:pt x="0" y="100329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130"/>
          <p:cNvSpPr/>
          <p:nvPr/>
        </p:nvSpPr>
        <p:spPr>
          <a:xfrm>
            <a:off x="9875607" y="713720"/>
            <a:ext cx="327244" cy="226873"/>
          </a:xfrm>
          <a:custGeom>
            <a:avLst/>
            <a:gdLst/>
            <a:ahLst/>
            <a:cxnLst/>
            <a:rect l="l" t="t" r="r" b="b"/>
            <a:pathLst>
              <a:path w="287019" h="250190">
                <a:moveTo>
                  <a:pt x="286880" y="0"/>
                </a:moveTo>
                <a:lnTo>
                  <a:pt x="221703" y="0"/>
                </a:lnTo>
                <a:lnTo>
                  <a:pt x="221703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03" y="149860"/>
                </a:lnTo>
                <a:lnTo>
                  <a:pt x="221703" y="250190"/>
                </a:lnTo>
                <a:lnTo>
                  <a:pt x="286880" y="250190"/>
                </a:lnTo>
                <a:lnTo>
                  <a:pt x="286880" y="149860"/>
                </a:lnTo>
                <a:lnTo>
                  <a:pt x="286880" y="96520"/>
                </a:lnTo>
                <a:lnTo>
                  <a:pt x="286880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131"/>
          <p:cNvSpPr/>
          <p:nvPr/>
        </p:nvSpPr>
        <p:spPr>
          <a:xfrm>
            <a:off x="10274149" y="713720"/>
            <a:ext cx="292492" cy="226873"/>
          </a:xfrm>
          <a:custGeom>
            <a:avLst/>
            <a:gdLst/>
            <a:ahLst/>
            <a:cxnLst/>
            <a:rect l="l" t="t" r="r" b="b"/>
            <a:pathLst>
              <a:path w="256539" h="250190">
                <a:moveTo>
                  <a:pt x="256095" y="199390"/>
                </a:moveTo>
                <a:lnTo>
                  <a:pt x="65189" y="199390"/>
                </a:lnTo>
                <a:lnTo>
                  <a:pt x="65189" y="147320"/>
                </a:lnTo>
                <a:lnTo>
                  <a:pt x="209524" y="147320"/>
                </a:lnTo>
                <a:lnTo>
                  <a:pt x="209524" y="99060"/>
                </a:lnTo>
                <a:lnTo>
                  <a:pt x="65189" y="99060"/>
                </a:lnTo>
                <a:lnTo>
                  <a:pt x="65189" y="50800"/>
                </a:lnTo>
                <a:lnTo>
                  <a:pt x="248920" y="50800"/>
                </a:lnTo>
                <a:lnTo>
                  <a:pt x="248920" y="0"/>
                </a:lnTo>
                <a:lnTo>
                  <a:pt x="0" y="0"/>
                </a:lnTo>
                <a:lnTo>
                  <a:pt x="0" y="50800"/>
                </a:lnTo>
                <a:lnTo>
                  <a:pt x="0" y="99060"/>
                </a:lnTo>
                <a:lnTo>
                  <a:pt x="0" y="147320"/>
                </a:lnTo>
                <a:lnTo>
                  <a:pt x="0" y="199390"/>
                </a:lnTo>
                <a:lnTo>
                  <a:pt x="0" y="250190"/>
                </a:lnTo>
                <a:lnTo>
                  <a:pt x="256095" y="250190"/>
                </a:lnTo>
                <a:lnTo>
                  <a:pt x="256095" y="19939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132"/>
          <p:cNvSpPr/>
          <p:nvPr/>
        </p:nvSpPr>
        <p:spPr>
          <a:xfrm>
            <a:off x="10620853" y="713600"/>
            <a:ext cx="310592" cy="227448"/>
          </a:xfrm>
          <a:custGeom>
            <a:avLst/>
            <a:gdLst/>
            <a:ahLst/>
            <a:cxnLst/>
            <a:rect l="l" t="t" r="r" b="b"/>
            <a:pathLst>
              <a:path w="272414" h="250825">
                <a:moveTo>
                  <a:pt x="171197" y="0"/>
                </a:moveTo>
                <a:lnTo>
                  <a:pt x="0" y="0"/>
                </a:lnTo>
                <a:lnTo>
                  <a:pt x="0" y="250704"/>
                </a:lnTo>
                <a:lnTo>
                  <a:pt x="65187" y="250704"/>
                </a:lnTo>
                <a:lnTo>
                  <a:pt x="65187" y="162245"/>
                </a:lnTo>
                <a:lnTo>
                  <a:pt x="171197" y="162245"/>
                </a:lnTo>
                <a:lnTo>
                  <a:pt x="212658" y="157453"/>
                </a:lnTo>
                <a:lnTo>
                  <a:pt x="256531" y="132123"/>
                </a:lnTo>
                <a:lnTo>
                  <a:pt x="266990" y="112101"/>
                </a:lnTo>
                <a:lnTo>
                  <a:pt x="65187" y="112101"/>
                </a:lnTo>
                <a:lnTo>
                  <a:pt x="65187" y="53362"/>
                </a:lnTo>
                <a:lnTo>
                  <a:pt x="266890" y="53362"/>
                </a:lnTo>
                <a:lnTo>
                  <a:pt x="264766" y="46648"/>
                </a:lnTo>
                <a:lnTo>
                  <a:pt x="228417" y="11681"/>
                </a:lnTo>
                <a:lnTo>
                  <a:pt x="192242" y="1297"/>
                </a:lnTo>
                <a:lnTo>
                  <a:pt x="171197" y="0"/>
                </a:lnTo>
                <a:close/>
              </a:path>
              <a:path w="272414" h="250825">
                <a:moveTo>
                  <a:pt x="266890" y="53362"/>
                </a:moveTo>
                <a:lnTo>
                  <a:pt x="167979" y="53362"/>
                </a:lnTo>
                <a:lnTo>
                  <a:pt x="176462" y="53822"/>
                </a:lnTo>
                <a:lnTo>
                  <a:pt x="184004" y="55200"/>
                </a:lnTo>
                <a:lnTo>
                  <a:pt x="190607" y="57495"/>
                </a:lnTo>
                <a:lnTo>
                  <a:pt x="196270" y="60707"/>
                </a:lnTo>
                <a:lnTo>
                  <a:pt x="203197" y="65603"/>
                </a:lnTo>
                <a:lnTo>
                  <a:pt x="206660" y="72943"/>
                </a:lnTo>
                <a:lnTo>
                  <a:pt x="206660" y="92287"/>
                </a:lnTo>
                <a:lnTo>
                  <a:pt x="167979" y="112101"/>
                </a:lnTo>
                <a:lnTo>
                  <a:pt x="266990" y="112101"/>
                </a:lnTo>
                <a:lnTo>
                  <a:pt x="270137" y="101948"/>
                </a:lnTo>
                <a:lnTo>
                  <a:pt x="271838" y="82735"/>
                </a:lnTo>
                <a:lnTo>
                  <a:pt x="270070" y="63415"/>
                </a:lnTo>
                <a:lnTo>
                  <a:pt x="266890" y="53362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33"/>
          <p:cNvSpPr/>
          <p:nvPr/>
        </p:nvSpPr>
        <p:spPr>
          <a:xfrm>
            <a:off x="10982241" y="709702"/>
            <a:ext cx="653039" cy="235510"/>
          </a:xfrm>
          <a:custGeom>
            <a:avLst/>
            <a:gdLst/>
            <a:ahLst/>
            <a:cxnLst/>
            <a:rect l="l" t="t" r="r" b="b"/>
            <a:pathLst>
              <a:path w="572770" h="259715">
                <a:moveTo>
                  <a:pt x="230289" y="4432"/>
                </a:moveTo>
                <a:lnTo>
                  <a:pt x="0" y="4432"/>
                </a:lnTo>
                <a:lnTo>
                  <a:pt x="0" y="57772"/>
                </a:lnTo>
                <a:lnTo>
                  <a:pt x="0" y="254622"/>
                </a:lnTo>
                <a:lnTo>
                  <a:pt x="65189" y="254622"/>
                </a:lnTo>
                <a:lnTo>
                  <a:pt x="65189" y="57772"/>
                </a:lnTo>
                <a:lnTo>
                  <a:pt x="230289" y="57772"/>
                </a:lnTo>
                <a:lnTo>
                  <a:pt x="230289" y="4432"/>
                </a:lnTo>
                <a:close/>
              </a:path>
              <a:path w="572770" h="259715">
                <a:moveTo>
                  <a:pt x="572566" y="129654"/>
                </a:moveTo>
                <a:lnTo>
                  <a:pt x="561771" y="75844"/>
                </a:lnTo>
                <a:lnTo>
                  <a:pt x="529399" y="34747"/>
                </a:lnTo>
                <a:lnTo>
                  <a:pt x="507377" y="20624"/>
                </a:lnTo>
                <a:lnTo>
                  <a:pt x="507377" y="129654"/>
                </a:lnTo>
                <a:lnTo>
                  <a:pt x="505764" y="146024"/>
                </a:lnTo>
                <a:lnTo>
                  <a:pt x="481596" y="185166"/>
                </a:lnTo>
                <a:lnTo>
                  <a:pt x="431228" y="204978"/>
                </a:lnTo>
                <a:lnTo>
                  <a:pt x="409244" y="206298"/>
                </a:lnTo>
                <a:lnTo>
                  <a:pt x="387108" y="204978"/>
                </a:lnTo>
                <a:lnTo>
                  <a:pt x="336537" y="185166"/>
                </a:lnTo>
                <a:lnTo>
                  <a:pt x="312369" y="146024"/>
                </a:lnTo>
                <a:lnTo>
                  <a:pt x="310756" y="129654"/>
                </a:lnTo>
                <a:lnTo>
                  <a:pt x="312369" y="113296"/>
                </a:lnTo>
                <a:lnTo>
                  <a:pt x="336537" y="74142"/>
                </a:lnTo>
                <a:lnTo>
                  <a:pt x="387108" y="54330"/>
                </a:lnTo>
                <a:lnTo>
                  <a:pt x="409244" y="53009"/>
                </a:lnTo>
                <a:lnTo>
                  <a:pt x="431228" y="54330"/>
                </a:lnTo>
                <a:lnTo>
                  <a:pt x="481596" y="74142"/>
                </a:lnTo>
                <a:lnTo>
                  <a:pt x="505764" y="113296"/>
                </a:lnTo>
                <a:lnTo>
                  <a:pt x="507377" y="129654"/>
                </a:lnTo>
                <a:lnTo>
                  <a:pt x="507377" y="20624"/>
                </a:lnTo>
                <a:lnTo>
                  <a:pt x="505714" y="19545"/>
                </a:lnTo>
                <a:lnTo>
                  <a:pt x="477786" y="8686"/>
                </a:lnTo>
                <a:lnTo>
                  <a:pt x="445630" y="2171"/>
                </a:lnTo>
                <a:lnTo>
                  <a:pt x="409244" y="0"/>
                </a:lnTo>
                <a:lnTo>
                  <a:pt x="372846" y="2171"/>
                </a:lnTo>
                <a:lnTo>
                  <a:pt x="312674" y="19545"/>
                </a:lnTo>
                <a:lnTo>
                  <a:pt x="269938" y="53708"/>
                </a:lnTo>
                <a:lnTo>
                  <a:pt x="248272" y="101168"/>
                </a:lnTo>
                <a:lnTo>
                  <a:pt x="245567" y="129654"/>
                </a:lnTo>
                <a:lnTo>
                  <a:pt x="248272" y="158153"/>
                </a:lnTo>
                <a:lnTo>
                  <a:pt x="269938" y="205613"/>
                </a:lnTo>
                <a:lnTo>
                  <a:pt x="312674" y="239763"/>
                </a:lnTo>
                <a:lnTo>
                  <a:pt x="372846" y="257136"/>
                </a:lnTo>
                <a:lnTo>
                  <a:pt x="409244" y="259308"/>
                </a:lnTo>
                <a:lnTo>
                  <a:pt x="445630" y="257136"/>
                </a:lnTo>
                <a:lnTo>
                  <a:pt x="477786" y="250621"/>
                </a:lnTo>
                <a:lnTo>
                  <a:pt x="505714" y="239763"/>
                </a:lnTo>
                <a:lnTo>
                  <a:pt x="529399" y="224574"/>
                </a:lnTo>
                <a:lnTo>
                  <a:pt x="547598" y="206298"/>
                </a:lnTo>
                <a:lnTo>
                  <a:pt x="548284" y="205613"/>
                </a:lnTo>
                <a:lnTo>
                  <a:pt x="561771" y="183464"/>
                </a:lnTo>
                <a:lnTo>
                  <a:pt x="569861" y="158153"/>
                </a:lnTo>
                <a:lnTo>
                  <a:pt x="572566" y="12965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34"/>
          <p:cNvSpPr/>
          <p:nvPr/>
        </p:nvSpPr>
        <p:spPr>
          <a:xfrm>
            <a:off x="9463830" y="387531"/>
            <a:ext cx="868789" cy="235510"/>
          </a:xfrm>
          <a:custGeom>
            <a:avLst/>
            <a:gdLst/>
            <a:ahLst/>
            <a:cxnLst/>
            <a:rect l="l" t="t" r="r" b="b"/>
            <a:pathLst>
              <a:path w="762000" h="259715">
                <a:moveTo>
                  <a:pt x="303161" y="4114"/>
                </a:moveTo>
                <a:lnTo>
                  <a:pt x="0" y="4114"/>
                </a:lnTo>
                <a:lnTo>
                  <a:pt x="0" y="57454"/>
                </a:lnTo>
                <a:lnTo>
                  <a:pt x="119176" y="57454"/>
                </a:lnTo>
                <a:lnTo>
                  <a:pt x="119176" y="255574"/>
                </a:lnTo>
                <a:lnTo>
                  <a:pt x="184353" y="255574"/>
                </a:lnTo>
                <a:lnTo>
                  <a:pt x="184353" y="57454"/>
                </a:lnTo>
                <a:lnTo>
                  <a:pt x="303161" y="57454"/>
                </a:lnTo>
                <a:lnTo>
                  <a:pt x="303161" y="4114"/>
                </a:lnTo>
                <a:close/>
              </a:path>
              <a:path w="762000" h="259715">
                <a:moveTo>
                  <a:pt x="655002" y="129654"/>
                </a:moveTo>
                <a:lnTo>
                  <a:pt x="652310" y="101155"/>
                </a:lnTo>
                <a:lnTo>
                  <a:pt x="644220" y="75831"/>
                </a:lnTo>
                <a:lnTo>
                  <a:pt x="630732" y="53695"/>
                </a:lnTo>
                <a:lnTo>
                  <a:pt x="630034" y="52997"/>
                </a:lnTo>
                <a:lnTo>
                  <a:pt x="611847" y="34734"/>
                </a:lnTo>
                <a:lnTo>
                  <a:pt x="589813" y="20612"/>
                </a:lnTo>
                <a:lnTo>
                  <a:pt x="589813" y="129654"/>
                </a:lnTo>
                <a:lnTo>
                  <a:pt x="588200" y="146011"/>
                </a:lnTo>
                <a:lnTo>
                  <a:pt x="564032" y="185166"/>
                </a:lnTo>
                <a:lnTo>
                  <a:pt x="513664" y="204978"/>
                </a:lnTo>
                <a:lnTo>
                  <a:pt x="491680" y="206298"/>
                </a:lnTo>
                <a:lnTo>
                  <a:pt x="469544" y="204978"/>
                </a:lnTo>
                <a:lnTo>
                  <a:pt x="418973" y="185166"/>
                </a:lnTo>
                <a:lnTo>
                  <a:pt x="394792" y="146011"/>
                </a:lnTo>
                <a:lnTo>
                  <a:pt x="393192" y="129654"/>
                </a:lnTo>
                <a:lnTo>
                  <a:pt x="394792" y="113284"/>
                </a:lnTo>
                <a:lnTo>
                  <a:pt x="418973" y="74129"/>
                </a:lnTo>
                <a:lnTo>
                  <a:pt x="469544" y="54330"/>
                </a:lnTo>
                <a:lnTo>
                  <a:pt x="491680" y="52997"/>
                </a:lnTo>
                <a:lnTo>
                  <a:pt x="513664" y="54330"/>
                </a:lnTo>
                <a:lnTo>
                  <a:pt x="564032" y="74129"/>
                </a:lnTo>
                <a:lnTo>
                  <a:pt x="588200" y="113284"/>
                </a:lnTo>
                <a:lnTo>
                  <a:pt x="589813" y="129654"/>
                </a:lnTo>
                <a:lnTo>
                  <a:pt x="589813" y="20612"/>
                </a:lnTo>
                <a:lnTo>
                  <a:pt x="588149" y="19532"/>
                </a:lnTo>
                <a:lnTo>
                  <a:pt x="560222" y="8686"/>
                </a:lnTo>
                <a:lnTo>
                  <a:pt x="528066" y="2171"/>
                </a:lnTo>
                <a:lnTo>
                  <a:pt x="491680" y="0"/>
                </a:lnTo>
                <a:lnTo>
                  <a:pt x="455282" y="2171"/>
                </a:lnTo>
                <a:lnTo>
                  <a:pt x="395122" y="19532"/>
                </a:lnTo>
                <a:lnTo>
                  <a:pt x="352386" y="53695"/>
                </a:lnTo>
                <a:lnTo>
                  <a:pt x="330708" y="101155"/>
                </a:lnTo>
                <a:lnTo>
                  <a:pt x="328002" y="129654"/>
                </a:lnTo>
                <a:lnTo>
                  <a:pt x="330708" y="158153"/>
                </a:lnTo>
                <a:lnTo>
                  <a:pt x="352386" y="205600"/>
                </a:lnTo>
                <a:lnTo>
                  <a:pt x="395122" y="239763"/>
                </a:lnTo>
                <a:lnTo>
                  <a:pt x="455282" y="257136"/>
                </a:lnTo>
                <a:lnTo>
                  <a:pt x="491680" y="259295"/>
                </a:lnTo>
                <a:lnTo>
                  <a:pt x="528066" y="257136"/>
                </a:lnTo>
                <a:lnTo>
                  <a:pt x="560222" y="250621"/>
                </a:lnTo>
                <a:lnTo>
                  <a:pt x="588149" y="239763"/>
                </a:lnTo>
                <a:lnTo>
                  <a:pt x="611847" y="224561"/>
                </a:lnTo>
                <a:lnTo>
                  <a:pt x="630034" y="206298"/>
                </a:lnTo>
                <a:lnTo>
                  <a:pt x="630732" y="205600"/>
                </a:lnTo>
                <a:lnTo>
                  <a:pt x="644220" y="183464"/>
                </a:lnTo>
                <a:lnTo>
                  <a:pt x="652310" y="158153"/>
                </a:lnTo>
                <a:lnTo>
                  <a:pt x="655002" y="129654"/>
                </a:lnTo>
                <a:close/>
              </a:path>
              <a:path w="762000" h="259715">
                <a:moveTo>
                  <a:pt x="761961" y="153974"/>
                </a:moveTo>
                <a:lnTo>
                  <a:pt x="696772" y="153974"/>
                </a:lnTo>
                <a:lnTo>
                  <a:pt x="696772" y="255574"/>
                </a:lnTo>
                <a:lnTo>
                  <a:pt x="761961" y="255574"/>
                </a:lnTo>
                <a:lnTo>
                  <a:pt x="761961" y="15397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35"/>
          <p:cNvSpPr/>
          <p:nvPr/>
        </p:nvSpPr>
        <p:spPr>
          <a:xfrm>
            <a:off x="10258250" y="391262"/>
            <a:ext cx="327244" cy="228024"/>
          </a:xfrm>
          <a:custGeom>
            <a:avLst/>
            <a:gdLst/>
            <a:ahLst/>
            <a:cxnLst/>
            <a:rect l="l" t="t" r="r" b="b"/>
            <a:pathLst>
              <a:path w="287019" h="251459">
                <a:moveTo>
                  <a:pt x="286893" y="0"/>
                </a:moveTo>
                <a:lnTo>
                  <a:pt x="221716" y="0"/>
                </a:lnTo>
                <a:lnTo>
                  <a:pt x="221716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16" y="149860"/>
                </a:lnTo>
                <a:lnTo>
                  <a:pt x="221716" y="251460"/>
                </a:lnTo>
                <a:lnTo>
                  <a:pt x="286893" y="251460"/>
                </a:lnTo>
                <a:lnTo>
                  <a:pt x="286893" y="149860"/>
                </a:lnTo>
                <a:lnTo>
                  <a:pt x="286893" y="96520"/>
                </a:lnTo>
                <a:lnTo>
                  <a:pt x="286893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36"/>
          <p:cNvSpPr/>
          <p:nvPr/>
        </p:nvSpPr>
        <p:spPr>
          <a:xfrm>
            <a:off x="10641589" y="387531"/>
            <a:ext cx="713855" cy="235510"/>
          </a:xfrm>
          <a:custGeom>
            <a:avLst/>
            <a:gdLst/>
            <a:ahLst/>
            <a:cxnLst/>
            <a:rect l="l" t="t" r="r" b="b"/>
            <a:pathLst>
              <a:path w="626110" h="259715">
                <a:moveTo>
                  <a:pt x="315175" y="4292"/>
                </a:moveTo>
                <a:lnTo>
                  <a:pt x="244614" y="4292"/>
                </a:lnTo>
                <a:lnTo>
                  <a:pt x="171564" y="156514"/>
                </a:lnTo>
                <a:lnTo>
                  <a:pt x="72707" y="4292"/>
                </a:lnTo>
                <a:lnTo>
                  <a:pt x="0" y="4292"/>
                </a:lnTo>
                <a:lnTo>
                  <a:pt x="122847" y="181584"/>
                </a:lnTo>
                <a:lnTo>
                  <a:pt x="150431" y="181584"/>
                </a:lnTo>
                <a:lnTo>
                  <a:pt x="150063" y="183019"/>
                </a:lnTo>
                <a:lnTo>
                  <a:pt x="142989" y="192735"/>
                </a:lnTo>
                <a:lnTo>
                  <a:pt x="133235" y="199669"/>
                </a:lnTo>
                <a:lnTo>
                  <a:pt x="120789" y="203835"/>
                </a:lnTo>
                <a:lnTo>
                  <a:pt x="105651" y="205219"/>
                </a:lnTo>
                <a:lnTo>
                  <a:pt x="87388" y="204774"/>
                </a:lnTo>
                <a:lnTo>
                  <a:pt x="68402" y="203428"/>
                </a:lnTo>
                <a:lnTo>
                  <a:pt x="68402" y="254292"/>
                </a:lnTo>
                <a:lnTo>
                  <a:pt x="80848" y="255549"/>
                </a:lnTo>
                <a:lnTo>
                  <a:pt x="92405" y="256438"/>
                </a:lnTo>
                <a:lnTo>
                  <a:pt x="103060" y="256971"/>
                </a:lnTo>
                <a:lnTo>
                  <a:pt x="112826" y="257149"/>
                </a:lnTo>
                <a:lnTo>
                  <a:pt x="125920" y="256616"/>
                </a:lnTo>
                <a:lnTo>
                  <a:pt x="168173" y="243789"/>
                </a:lnTo>
                <a:lnTo>
                  <a:pt x="198577" y="214922"/>
                </a:lnTo>
                <a:lnTo>
                  <a:pt x="221348" y="177647"/>
                </a:lnTo>
                <a:lnTo>
                  <a:pt x="315175" y="4292"/>
                </a:lnTo>
                <a:close/>
              </a:path>
              <a:path w="626110" h="259715">
                <a:moveTo>
                  <a:pt x="625703" y="167614"/>
                </a:moveTo>
                <a:lnTo>
                  <a:pt x="562660" y="164388"/>
                </a:lnTo>
                <a:lnTo>
                  <a:pt x="558825" y="173266"/>
                </a:lnTo>
                <a:lnTo>
                  <a:pt x="553046" y="181267"/>
                </a:lnTo>
                <a:lnTo>
                  <a:pt x="511136" y="203390"/>
                </a:lnTo>
                <a:lnTo>
                  <a:pt x="480288" y="206298"/>
                </a:lnTo>
                <a:lnTo>
                  <a:pt x="458368" y="204990"/>
                </a:lnTo>
                <a:lnTo>
                  <a:pt x="409016" y="185343"/>
                </a:lnTo>
                <a:lnTo>
                  <a:pt x="385851" y="146164"/>
                </a:lnTo>
                <a:lnTo>
                  <a:pt x="384302" y="129654"/>
                </a:lnTo>
                <a:lnTo>
                  <a:pt x="385787" y="113144"/>
                </a:lnTo>
                <a:lnTo>
                  <a:pt x="408127" y="73952"/>
                </a:lnTo>
                <a:lnTo>
                  <a:pt x="455028" y="54317"/>
                </a:lnTo>
                <a:lnTo>
                  <a:pt x="475640" y="52997"/>
                </a:lnTo>
                <a:lnTo>
                  <a:pt x="490829" y="53657"/>
                </a:lnTo>
                <a:lnTo>
                  <a:pt x="529717" y="63385"/>
                </a:lnTo>
                <a:lnTo>
                  <a:pt x="558368" y="90970"/>
                </a:lnTo>
                <a:lnTo>
                  <a:pt x="621042" y="87033"/>
                </a:lnTo>
                <a:lnTo>
                  <a:pt x="605282" y="51079"/>
                </a:lnTo>
                <a:lnTo>
                  <a:pt x="574484" y="23456"/>
                </a:lnTo>
                <a:lnTo>
                  <a:pt x="530606" y="5854"/>
                </a:lnTo>
                <a:lnTo>
                  <a:pt x="475640" y="0"/>
                </a:lnTo>
                <a:lnTo>
                  <a:pt x="440626" y="2159"/>
                </a:lnTo>
                <a:lnTo>
                  <a:pt x="382955" y="19443"/>
                </a:lnTo>
                <a:lnTo>
                  <a:pt x="342290" y="53467"/>
                </a:lnTo>
                <a:lnTo>
                  <a:pt x="321691" y="101003"/>
                </a:lnTo>
                <a:lnTo>
                  <a:pt x="319112" y="129654"/>
                </a:lnTo>
                <a:lnTo>
                  <a:pt x="321754" y="158292"/>
                </a:lnTo>
                <a:lnTo>
                  <a:pt x="342785" y="205841"/>
                </a:lnTo>
                <a:lnTo>
                  <a:pt x="384429" y="239864"/>
                </a:lnTo>
                <a:lnTo>
                  <a:pt x="443966" y="257136"/>
                </a:lnTo>
                <a:lnTo>
                  <a:pt x="480288" y="259295"/>
                </a:lnTo>
                <a:lnTo>
                  <a:pt x="510654" y="257810"/>
                </a:lnTo>
                <a:lnTo>
                  <a:pt x="561238" y="245910"/>
                </a:lnTo>
                <a:lnTo>
                  <a:pt x="598131" y="222313"/>
                </a:lnTo>
                <a:lnTo>
                  <a:pt x="620255" y="188379"/>
                </a:lnTo>
                <a:lnTo>
                  <a:pt x="625703" y="16761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7"/>
          <p:cNvGrpSpPr/>
          <p:nvPr/>
        </p:nvGrpSpPr>
        <p:grpSpPr>
          <a:xfrm>
            <a:off x="8556667" y="391422"/>
            <a:ext cx="691411" cy="549907"/>
            <a:chOff x="756726" y="916805"/>
            <a:chExt cx="606425" cy="606425"/>
          </a:xfrm>
        </p:grpSpPr>
        <p:sp>
          <p:nvSpPr>
            <p:cNvPr id="14" name="object 138"/>
            <p:cNvSpPr/>
            <p:nvPr/>
          </p:nvSpPr>
          <p:spPr>
            <a:xfrm>
              <a:off x="756726" y="916805"/>
              <a:ext cx="606425" cy="606425"/>
            </a:xfrm>
            <a:custGeom>
              <a:avLst/>
              <a:gdLst/>
              <a:ahLst/>
              <a:cxnLst/>
              <a:rect l="l" t="t" r="r" b="b"/>
              <a:pathLst>
                <a:path w="606425" h="606425">
                  <a:moveTo>
                    <a:pt x="603335" y="0"/>
                  </a:moveTo>
                  <a:lnTo>
                    <a:pt x="302997" y="0"/>
                  </a:lnTo>
                  <a:lnTo>
                    <a:pt x="254016" y="3984"/>
                  </a:lnTo>
                  <a:lnTo>
                    <a:pt x="207489" y="15514"/>
                  </a:lnTo>
                  <a:lnTo>
                    <a:pt x="164052" y="33952"/>
                  </a:lnTo>
                  <a:lnTo>
                    <a:pt x="124344" y="58662"/>
                  </a:lnTo>
                  <a:lnTo>
                    <a:pt x="89002" y="89005"/>
                  </a:lnTo>
                  <a:lnTo>
                    <a:pt x="58659" y="124346"/>
                  </a:lnTo>
                  <a:lnTo>
                    <a:pt x="33950" y="164053"/>
                  </a:lnTo>
                  <a:lnTo>
                    <a:pt x="15513" y="207490"/>
                  </a:lnTo>
                  <a:lnTo>
                    <a:pt x="3984" y="254017"/>
                  </a:lnTo>
                  <a:lnTo>
                    <a:pt x="22" y="302719"/>
                  </a:lnTo>
                  <a:lnTo>
                    <a:pt x="0" y="603333"/>
                  </a:lnTo>
                  <a:lnTo>
                    <a:pt x="2660" y="605994"/>
                  </a:lnTo>
                  <a:lnTo>
                    <a:pt x="302997" y="605994"/>
                  </a:lnTo>
                  <a:lnTo>
                    <a:pt x="351980" y="602010"/>
                  </a:lnTo>
                  <a:lnTo>
                    <a:pt x="398508" y="590481"/>
                  </a:lnTo>
                  <a:lnTo>
                    <a:pt x="441944" y="572045"/>
                  </a:lnTo>
                  <a:lnTo>
                    <a:pt x="481653" y="547339"/>
                  </a:lnTo>
                  <a:lnTo>
                    <a:pt x="64162" y="546835"/>
                  </a:lnTo>
                  <a:lnTo>
                    <a:pt x="59508" y="544048"/>
                  </a:lnTo>
                  <a:lnTo>
                    <a:pt x="58597" y="540406"/>
                  </a:lnTo>
                  <a:lnTo>
                    <a:pt x="197471" y="308940"/>
                  </a:lnTo>
                  <a:lnTo>
                    <a:pt x="65351" y="308940"/>
                  </a:lnTo>
                  <a:lnTo>
                    <a:pt x="63176" y="308908"/>
                  </a:lnTo>
                  <a:lnTo>
                    <a:pt x="61092" y="307717"/>
                  </a:lnTo>
                  <a:lnTo>
                    <a:pt x="58604" y="302719"/>
                  </a:lnTo>
                  <a:lnTo>
                    <a:pt x="59785" y="299159"/>
                  </a:lnTo>
                  <a:lnTo>
                    <a:pt x="537833" y="60144"/>
                  </a:lnTo>
                  <a:lnTo>
                    <a:pt x="539607" y="59187"/>
                  </a:lnTo>
                  <a:lnTo>
                    <a:pt x="541832" y="59161"/>
                  </a:lnTo>
                  <a:lnTo>
                    <a:pt x="605995" y="59161"/>
                  </a:lnTo>
                  <a:lnTo>
                    <a:pt x="605995" y="2663"/>
                  </a:lnTo>
                  <a:lnTo>
                    <a:pt x="603335" y="0"/>
                  </a:lnTo>
                  <a:close/>
                </a:path>
                <a:path w="606425" h="606425">
                  <a:moveTo>
                    <a:pt x="605995" y="59161"/>
                  </a:moveTo>
                  <a:lnTo>
                    <a:pt x="541832" y="59161"/>
                  </a:lnTo>
                  <a:lnTo>
                    <a:pt x="546487" y="61948"/>
                  </a:lnTo>
                  <a:lnTo>
                    <a:pt x="547397" y="65591"/>
                  </a:lnTo>
                  <a:lnTo>
                    <a:pt x="408524" y="297056"/>
                  </a:lnTo>
                  <a:lnTo>
                    <a:pt x="540641" y="297056"/>
                  </a:lnTo>
                  <a:lnTo>
                    <a:pt x="542815" y="297086"/>
                  </a:lnTo>
                  <a:lnTo>
                    <a:pt x="544903" y="298281"/>
                  </a:lnTo>
                  <a:lnTo>
                    <a:pt x="547391" y="303278"/>
                  </a:lnTo>
                  <a:lnTo>
                    <a:pt x="546210" y="306834"/>
                  </a:lnTo>
                  <a:lnTo>
                    <a:pt x="68162" y="545853"/>
                  </a:lnTo>
                  <a:lnTo>
                    <a:pt x="66387" y="546811"/>
                  </a:lnTo>
                  <a:lnTo>
                    <a:pt x="64162" y="546835"/>
                  </a:lnTo>
                  <a:lnTo>
                    <a:pt x="482240" y="546835"/>
                  </a:lnTo>
                  <a:lnTo>
                    <a:pt x="516996" y="516999"/>
                  </a:lnTo>
                  <a:lnTo>
                    <a:pt x="547336" y="481655"/>
                  </a:lnTo>
                  <a:lnTo>
                    <a:pt x="572044" y="441947"/>
                  </a:lnTo>
                  <a:lnTo>
                    <a:pt x="590481" y="398510"/>
                  </a:lnTo>
                  <a:lnTo>
                    <a:pt x="602010" y="351981"/>
                  </a:lnTo>
                  <a:lnTo>
                    <a:pt x="605972" y="303278"/>
                  </a:lnTo>
                  <a:lnTo>
                    <a:pt x="605995" y="59161"/>
                  </a:lnTo>
                  <a:close/>
                </a:path>
              </a:pathLst>
            </a:custGeom>
            <a:solidFill>
              <a:srgbClr val="F065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39"/>
            <p:cNvSpPr/>
            <p:nvPr/>
          </p:nvSpPr>
          <p:spPr>
            <a:xfrm>
              <a:off x="815324" y="975966"/>
              <a:ext cx="488950" cy="487680"/>
            </a:xfrm>
            <a:custGeom>
              <a:avLst/>
              <a:gdLst/>
              <a:ahLst/>
              <a:cxnLst/>
              <a:rect l="l" t="t" r="r" b="b"/>
              <a:pathLst>
                <a:path w="488950" h="487680">
                  <a:moveTo>
                    <a:pt x="483234" y="0"/>
                  </a:moveTo>
                  <a:lnTo>
                    <a:pt x="481009" y="25"/>
                  </a:lnTo>
                  <a:lnTo>
                    <a:pt x="1187" y="239998"/>
                  </a:lnTo>
                  <a:lnTo>
                    <a:pt x="6" y="243558"/>
                  </a:lnTo>
                  <a:lnTo>
                    <a:pt x="2494" y="248555"/>
                  </a:lnTo>
                  <a:lnTo>
                    <a:pt x="4578" y="249746"/>
                  </a:lnTo>
                  <a:lnTo>
                    <a:pt x="138873" y="249778"/>
                  </a:lnTo>
                  <a:lnTo>
                    <a:pt x="0" y="481244"/>
                  </a:lnTo>
                  <a:lnTo>
                    <a:pt x="910" y="484887"/>
                  </a:lnTo>
                  <a:lnTo>
                    <a:pt x="5565" y="487673"/>
                  </a:lnTo>
                  <a:lnTo>
                    <a:pt x="7790" y="487649"/>
                  </a:lnTo>
                  <a:lnTo>
                    <a:pt x="487612" y="247672"/>
                  </a:lnTo>
                  <a:lnTo>
                    <a:pt x="488793" y="244116"/>
                  </a:lnTo>
                  <a:lnTo>
                    <a:pt x="486305" y="239119"/>
                  </a:lnTo>
                  <a:lnTo>
                    <a:pt x="484217" y="237924"/>
                  </a:lnTo>
                  <a:lnTo>
                    <a:pt x="349926" y="237895"/>
                  </a:lnTo>
                  <a:lnTo>
                    <a:pt x="487122" y="9234"/>
                  </a:lnTo>
                  <a:lnTo>
                    <a:pt x="488800" y="6430"/>
                  </a:lnTo>
                  <a:lnTo>
                    <a:pt x="487889" y="2786"/>
                  </a:lnTo>
                  <a:lnTo>
                    <a:pt x="483234" y="0"/>
                  </a:lnTo>
                  <a:close/>
                </a:path>
              </a:pathLst>
            </a:custGeom>
            <a:solidFill>
              <a:srgbClr val="FFE5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561343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628" y="153050"/>
            <a:ext cx="12001180" cy="6598799"/>
          </a:xfrm>
          <a:prstGeom prst="rect">
            <a:avLst/>
          </a:prstGeom>
        </p:spPr>
      </p:pic>
      <p:sp>
        <p:nvSpPr>
          <p:cNvPr id="3" name="object 128"/>
          <p:cNvSpPr/>
          <p:nvPr/>
        </p:nvSpPr>
        <p:spPr>
          <a:xfrm>
            <a:off x="9454606" y="767248"/>
            <a:ext cx="351859" cy="235510"/>
          </a:xfrm>
          <a:custGeom>
            <a:avLst/>
            <a:gdLst/>
            <a:ahLst/>
            <a:cxnLst/>
            <a:rect l="l" t="t" r="r" b="b"/>
            <a:pathLst>
              <a:path w="308610" h="259715">
                <a:moveTo>
                  <a:pt x="150428" y="0"/>
                </a:moveTo>
                <a:lnTo>
                  <a:pt x="96033" y="5643"/>
                </a:lnTo>
                <a:lnTo>
                  <a:pt x="52470" y="22565"/>
                </a:lnTo>
                <a:lnTo>
                  <a:pt x="21535" y="49248"/>
                </a:lnTo>
                <a:lnTo>
                  <a:pt x="5013" y="84164"/>
                </a:lnTo>
                <a:lnTo>
                  <a:pt x="68411" y="88106"/>
                </a:lnTo>
                <a:lnTo>
                  <a:pt x="72933" y="80463"/>
                </a:lnTo>
                <a:lnTo>
                  <a:pt x="79334" y="73646"/>
                </a:lnTo>
                <a:lnTo>
                  <a:pt x="122045" y="55382"/>
                </a:lnTo>
                <a:lnTo>
                  <a:pt x="150428" y="53009"/>
                </a:lnTo>
                <a:lnTo>
                  <a:pt x="167194" y="53837"/>
                </a:lnTo>
                <a:lnTo>
                  <a:pt x="208094" y="66262"/>
                </a:lnTo>
                <a:lnTo>
                  <a:pt x="238535" y="103154"/>
                </a:lnTo>
                <a:lnTo>
                  <a:pt x="119984" y="103154"/>
                </a:lnTo>
                <a:lnTo>
                  <a:pt x="119984" y="151858"/>
                </a:lnTo>
                <a:lnTo>
                  <a:pt x="239608" y="151858"/>
                </a:lnTo>
                <a:lnTo>
                  <a:pt x="234985" y="163889"/>
                </a:lnTo>
                <a:lnTo>
                  <a:pt x="208626" y="191794"/>
                </a:lnTo>
                <a:lnTo>
                  <a:pt x="164541" y="205394"/>
                </a:lnTo>
                <a:lnTo>
                  <a:pt x="146135" y="206301"/>
                </a:lnTo>
                <a:lnTo>
                  <a:pt x="130394" y="205617"/>
                </a:lnTo>
                <a:lnTo>
                  <a:pt x="92052" y="195375"/>
                </a:lnTo>
                <a:lnTo>
                  <a:pt x="63751" y="167262"/>
                </a:lnTo>
                <a:lnTo>
                  <a:pt x="0" y="170484"/>
                </a:lnTo>
                <a:lnTo>
                  <a:pt x="15446" y="208451"/>
                </a:lnTo>
                <a:lnTo>
                  <a:pt x="45305" y="236390"/>
                </a:lnTo>
                <a:lnTo>
                  <a:pt x="89048" y="253578"/>
                </a:lnTo>
                <a:lnTo>
                  <a:pt x="146135" y="259308"/>
                </a:lnTo>
                <a:lnTo>
                  <a:pt x="182474" y="257148"/>
                </a:lnTo>
                <a:lnTo>
                  <a:pt x="242195" y="239866"/>
                </a:lnTo>
                <a:lnTo>
                  <a:pt x="284143" y="205841"/>
                </a:lnTo>
                <a:lnTo>
                  <a:pt x="305363" y="158298"/>
                </a:lnTo>
                <a:lnTo>
                  <a:pt x="308015" y="129658"/>
                </a:lnTo>
                <a:lnTo>
                  <a:pt x="305430" y="101012"/>
                </a:lnTo>
                <a:lnTo>
                  <a:pt x="284748" y="53465"/>
                </a:lnTo>
                <a:lnTo>
                  <a:pt x="243872" y="19440"/>
                </a:lnTo>
                <a:lnTo>
                  <a:pt x="185763" y="2160"/>
                </a:lnTo>
                <a:lnTo>
                  <a:pt x="150428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129"/>
          <p:cNvSpPr/>
          <p:nvPr/>
        </p:nvSpPr>
        <p:spPr>
          <a:xfrm>
            <a:off x="9866371" y="907164"/>
            <a:ext cx="74571" cy="90979"/>
          </a:xfrm>
          <a:custGeom>
            <a:avLst/>
            <a:gdLst/>
            <a:ahLst/>
            <a:cxnLst/>
            <a:rect l="l" t="t" r="r" b="b"/>
            <a:pathLst>
              <a:path w="65405" h="100330">
                <a:moveTo>
                  <a:pt x="0" y="100329"/>
                </a:moveTo>
                <a:lnTo>
                  <a:pt x="65189" y="100329"/>
                </a:lnTo>
                <a:lnTo>
                  <a:pt x="65189" y="0"/>
                </a:lnTo>
                <a:lnTo>
                  <a:pt x="0" y="0"/>
                </a:lnTo>
                <a:lnTo>
                  <a:pt x="0" y="100329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130"/>
          <p:cNvSpPr/>
          <p:nvPr/>
        </p:nvSpPr>
        <p:spPr>
          <a:xfrm>
            <a:off x="9866370" y="771270"/>
            <a:ext cx="327244" cy="226873"/>
          </a:xfrm>
          <a:custGeom>
            <a:avLst/>
            <a:gdLst/>
            <a:ahLst/>
            <a:cxnLst/>
            <a:rect l="l" t="t" r="r" b="b"/>
            <a:pathLst>
              <a:path w="287019" h="250190">
                <a:moveTo>
                  <a:pt x="286880" y="0"/>
                </a:moveTo>
                <a:lnTo>
                  <a:pt x="221703" y="0"/>
                </a:lnTo>
                <a:lnTo>
                  <a:pt x="221703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03" y="149860"/>
                </a:lnTo>
                <a:lnTo>
                  <a:pt x="221703" y="250190"/>
                </a:lnTo>
                <a:lnTo>
                  <a:pt x="286880" y="250190"/>
                </a:lnTo>
                <a:lnTo>
                  <a:pt x="286880" y="149860"/>
                </a:lnTo>
                <a:lnTo>
                  <a:pt x="286880" y="96520"/>
                </a:lnTo>
                <a:lnTo>
                  <a:pt x="286880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131"/>
          <p:cNvSpPr/>
          <p:nvPr/>
        </p:nvSpPr>
        <p:spPr>
          <a:xfrm>
            <a:off x="10264912" y="771270"/>
            <a:ext cx="292492" cy="226873"/>
          </a:xfrm>
          <a:custGeom>
            <a:avLst/>
            <a:gdLst/>
            <a:ahLst/>
            <a:cxnLst/>
            <a:rect l="l" t="t" r="r" b="b"/>
            <a:pathLst>
              <a:path w="256539" h="250190">
                <a:moveTo>
                  <a:pt x="256095" y="199390"/>
                </a:moveTo>
                <a:lnTo>
                  <a:pt x="65189" y="199390"/>
                </a:lnTo>
                <a:lnTo>
                  <a:pt x="65189" y="147320"/>
                </a:lnTo>
                <a:lnTo>
                  <a:pt x="209524" y="147320"/>
                </a:lnTo>
                <a:lnTo>
                  <a:pt x="209524" y="99060"/>
                </a:lnTo>
                <a:lnTo>
                  <a:pt x="65189" y="99060"/>
                </a:lnTo>
                <a:lnTo>
                  <a:pt x="65189" y="50800"/>
                </a:lnTo>
                <a:lnTo>
                  <a:pt x="248920" y="50800"/>
                </a:lnTo>
                <a:lnTo>
                  <a:pt x="248920" y="0"/>
                </a:lnTo>
                <a:lnTo>
                  <a:pt x="0" y="0"/>
                </a:lnTo>
                <a:lnTo>
                  <a:pt x="0" y="50800"/>
                </a:lnTo>
                <a:lnTo>
                  <a:pt x="0" y="99060"/>
                </a:lnTo>
                <a:lnTo>
                  <a:pt x="0" y="147320"/>
                </a:lnTo>
                <a:lnTo>
                  <a:pt x="0" y="199390"/>
                </a:lnTo>
                <a:lnTo>
                  <a:pt x="0" y="250190"/>
                </a:lnTo>
                <a:lnTo>
                  <a:pt x="256095" y="250190"/>
                </a:lnTo>
                <a:lnTo>
                  <a:pt x="256095" y="19939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132"/>
          <p:cNvSpPr/>
          <p:nvPr/>
        </p:nvSpPr>
        <p:spPr>
          <a:xfrm>
            <a:off x="10611616" y="771150"/>
            <a:ext cx="310592" cy="227448"/>
          </a:xfrm>
          <a:custGeom>
            <a:avLst/>
            <a:gdLst/>
            <a:ahLst/>
            <a:cxnLst/>
            <a:rect l="l" t="t" r="r" b="b"/>
            <a:pathLst>
              <a:path w="272414" h="250825">
                <a:moveTo>
                  <a:pt x="171197" y="0"/>
                </a:moveTo>
                <a:lnTo>
                  <a:pt x="0" y="0"/>
                </a:lnTo>
                <a:lnTo>
                  <a:pt x="0" y="250704"/>
                </a:lnTo>
                <a:lnTo>
                  <a:pt x="65187" y="250704"/>
                </a:lnTo>
                <a:lnTo>
                  <a:pt x="65187" y="162245"/>
                </a:lnTo>
                <a:lnTo>
                  <a:pt x="171197" y="162245"/>
                </a:lnTo>
                <a:lnTo>
                  <a:pt x="212658" y="157453"/>
                </a:lnTo>
                <a:lnTo>
                  <a:pt x="256531" y="132123"/>
                </a:lnTo>
                <a:lnTo>
                  <a:pt x="266990" y="112101"/>
                </a:lnTo>
                <a:lnTo>
                  <a:pt x="65187" y="112101"/>
                </a:lnTo>
                <a:lnTo>
                  <a:pt x="65187" y="53362"/>
                </a:lnTo>
                <a:lnTo>
                  <a:pt x="266890" y="53362"/>
                </a:lnTo>
                <a:lnTo>
                  <a:pt x="264766" y="46648"/>
                </a:lnTo>
                <a:lnTo>
                  <a:pt x="228417" y="11681"/>
                </a:lnTo>
                <a:lnTo>
                  <a:pt x="192242" y="1297"/>
                </a:lnTo>
                <a:lnTo>
                  <a:pt x="171197" y="0"/>
                </a:lnTo>
                <a:close/>
              </a:path>
              <a:path w="272414" h="250825">
                <a:moveTo>
                  <a:pt x="266890" y="53362"/>
                </a:moveTo>
                <a:lnTo>
                  <a:pt x="167979" y="53362"/>
                </a:lnTo>
                <a:lnTo>
                  <a:pt x="176462" y="53822"/>
                </a:lnTo>
                <a:lnTo>
                  <a:pt x="184004" y="55200"/>
                </a:lnTo>
                <a:lnTo>
                  <a:pt x="190607" y="57495"/>
                </a:lnTo>
                <a:lnTo>
                  <a:pt x="196270" y="60707"/>
                </a:lnTo>
                <a:lnTo>
                  <a:pt x="203197" y="65603"/>
                </a:lnTo>
                <a:lnTo>
                  <a:pt x="206660" y="72943"/>
                </a:lnTo>
                <a:lnTo>
                  <a:pt x="206660" y="92287"/>
                </a:lnTo>
                <a:lnTo>
                  <a:pt x="167979" y="112101"/>
                </a:lnTo>
                <a:lnTo>
                  <a:pt x="266990" y="112101"/>
                </a:lnTo>
                <a:lnTo>
                  <a:pt x="270137" y="101948"/>
                </a:lnTo>
                <a:lnTo>
                  <a:pt x="271838" y="82735"/>
                </a:lnTo>
                <a:lnTo>
                  <a:pt x="270070" y="63415"/>
                </a:lnTo>
                <a:lnTo>
                  <a:pt x="266890" y="53362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133"/>
          <p:cNvSpPr/>
          <p:nvPr/>
        </p:nvSpPr>
        <p:spPr>
          <a:xfrm>
            <a:off x="10973004" y="767252"/>
            <a:ext cx="653039" cy="235510"/>
          </a:xfrm>
          <a:custGeom>
            <a:avLst/>
            <a:gdLst/>
            <a:ahLst/>
            <a:cxnLst/>
            <a:rect l="l" t="t" r="r" b="b"/>
            <a:pathLst>
              <a:path w="572770" h="259715">
                <a:moveTo>
                  <a:pt x="230289" y="4432"/>
                </a:moveTo>
                <a:lnTo>
                  <a:pt x="0" y="4432"/>
                </a:lnTo>
                <a:lnTo>
                  <a:pt x="0" y="57772"/>
                </a:lnTo>
                <a:lnTo>
                  <a:pt x="0" y="254622"/>
                </a:lnTo>
                <a:lnTo>
                  <a:pt x="65189" y="254622"/>
                </a:lnTo>
                <a:lnTo>
                  <a:pt x="65189" y="57772"/>
                </a:lnTo>
                <a:lnTo>
                  <a:pt x="230289" y="57772"/>
                </a:lnTo>
                <a:lnTo>
                  <a:pt x="230289" y="4432"/>
                </a:lnTo>
                <a:close/>
              </a:path>
              <a:path w="572770" h="259715">
                <a:moveTo>
                  <a:pt x="572566" y="129654"/>
                </a:moveTo>
                <a:lnTo>
                  <a:pt x="561771" y="75844"/>
                </a:lnTo>
                <a:lnTo>
                  <a:pt x="529399" y="34747"/>
                </a:lnTo>
                <a:lnTo>
                  <a:pt x="507377" y="20624"/>
                </a:lnTo>
                <a:lnTo>
                  <a:pt x="507377" y="129654"/>
                </a:lnTo>
                <a:lnTo>
                  <a:pt x="505764" y="146024"/>
                </a:lnTo>
                <a:lnTo>
                  <a:pt x="481596" y="185166"/>
                </a:lnTo>
                <a:lnTo>
                  <a:pt x="431228" y="204978"/>
                </a:lnTo>
                <a:lnTo>
                  <a:pt x="409244" y="206298"/>
                </a:lnTo>
                <a:lnTo>
                  <a:pt x="387108" y="204978"/>
                </a:lnTo>
                <a:lnTo>
                  <a:pt x="336537" y="185166"/>
                </a:lnTo>
                <a:lnTo>
                  <a:pt x="312369" y="146024"/>
                </a:lnTo>
                <a:lnTo>
                  <a:pt x="310756" y="129654"/>
                </a:lnTo>
                <a:lnTo>
                  <a:pt x="312369" y="113296"/>
                </a:lnTo>
                <a:lnTo>
                  <a:pt x="336537" y="74142"/>
                </a:lnTo>
                <a:lnTo>
                  <a:pt x="387108" y="54330"/>
                </a:lnTo>
                <a:lnTo>
                  <a:pt x="409244" y="53009"/>
                </a:lnTo>
                <a:lnTo>
                  <a:pt x="431228" y="54330"/>
                </a:lnTo>
                <a:lnTo>
                  <a:pt x="481596" y="74142"/>
                </a:lnTo>
                <a:lnTo>
                  <a:pt x="505764" y="113296"/>
                </a:lnTo>
                <a:lnTo>
                  <a:pt x="507377" y="129654"/>
                </a:lnTo>
                <a:lnTo>
                  <a:pt x="507377" y="20624"/>
                </a:lnTo>
                <a:lnTo>
                  <a:pt x="505714" y="19545"/>
                </a:lnTo>
                <a:lnTo>
                  <a:pt x="477786" y="8686"/>
                </a:lnTo>
                <a:lnTo>
                  <a:pt x="445630" y="2171"/>
                </a:lnTo>
                <a:lnTo>
                  <a:pt x="409244" y="0"/>
                </a:lnTo>
                <a:lnTo>
                  <a:pt x="372846" y="2171"/>
                </a:lnTo>
                <a:lnTo>
                  <a:pt x="312674" y="19545"/>
                </a:lnTo>
                <a:lnTo>
                  <a:pt x="269938" y="53708"/>
                </a:lnTo>
                <a:lnTo>
                  <a:pt x="248272" y="101168"/>
                </a:lnTo>
                <a:lnTo>
                  <a:pt x="245567" y="129654"/>
                </a:lnTo>
                <a:lnTo>
                  <a:pt x="248272" y="158153"/>
                </a:lnTo>
                <a:lnTo>
                  <a:pt x="269938" y="205613"/>
                </a:lnTo>
                <a:lnTo>
                  <a:pt x="312674" y="239763"/>
                </a:lnTo>
                <a:lnTo>
                  <a:pt x="372846" y="257136"/>
                </a:lnTo>
                <a:lnTo>
                  <a:pt x="409244" y="259308"/>
                </a:lnTo>
                <a:lnTo>
                  <a:pt x="445630" y="257136"/>
                </a:lnTo>
                <a:lnTo>
                  <a:pt x="477786" y="250621"/>
                </a:lnTo>
                <a:lnTo>
                  <a:pt x="505714" y="239763"/>
                </a:lnTo>
                <a:lnTo>
                  <a:pt x="529399" y="224574"/>
                </a:lnTo>
                <a:lnTo>
                  <a:pt x="547598" y="206298"/>
                </a:lnTo>
                <a:lnTo>
                  <a:pt x="548284" y="205613"/>
                </a:lnTo>
                <a:lnTo>
                  <a:pt x="561771" y="183464"/>
                </a:lnTo>
                <a:lnTo>
                  <a:pt x="569861" y="158153"/>
                </a:lnTo>
                <a:lnTo>
                  <a:pt x="572566" y="12965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34"/>
          <p:cNvSpPr/>
          <p:nvPr/>
        </p:nvSpPr>
        <p:spPr>
          <a:xfrm>
            <a:off x="9454593" y="445081"/>
            <a:ext cx="868789" cy="235510"/>
          </a:xfrm>
          <a:custGeom>
            <a:avLst/>
            <a:gdLst/>
            <a:ahLst/>
            <a:cxnLst/>
            <a:rect l="l" t="t" r="r" b="b"/>
            <a:pathLst>
              <a:path w="762000" h="259715">
                <a:moveTo>
                  <a:pt x="303161" y="4114"/>
                </a:moveTo>
                <a:lnTo>
                  <a:pt x="0" y="4114"/>
                </a:lnTo>
                <a:lnTo>
                  <a:pt x="0" y="57454"/>
                </a:lnTo>
                <a:lnTo>
                  <a:pt x="119176" y="57454"/>
                </a:lnTo>
                <a:lnTo>
                  <a:pt x="119176" y="255574"/>
                </a:lnTo>
                <a:lnTo>
                  <a:pt x="184353" y="255574"/>
                </a:lnTo>
                <a:lnTo>
                  <a:pt x="184353" y="57454"/>
                </a:lnTo>
                <a:lnTo>
                  <a:pt x="303161" y="57454"/>
                </a:lnTo>
                <a:lnTo>
                  <a:pt x="303161" y="4114"/>
                </a:lnTo>
                <a:close/>
              </a:path>
              <a:path w="762000" h="259715">
                <a:moveTo>
                  <a:pt x="655002" y="129654"/>
                </a:moveTo>
                <a:lnTo>
                  <a:pt x="652310" y="101155"/>
                </a:lnTo>
                <a:lnTo>
                  <a:pt x="644220" y="75831"/>
                </a:lnTo>
                <a:lnTo>
                  <a:pt x="630732" y="53695"/>
                </a:lnTo>
                <a:lnTo>
                  <a:pt x="630034" y="52997"/>
                </a:lnTo>
                <a:lnTo>
                  <a:pt x="611847" y="34734"/>
                </a:lnTo>
                <a:lnTo>
                  <a:pt x="589813" y="20612"/>
                </a:lnTo>
                <a:lnTo>
                  <a:pt x="589813" y="129654"/>
                </a:lnTo>
                <a:lnTo>
                  <a:pt x="588200" y="146011"/>
                </a:lnTo>
                <a:lnTo>
                  <a:pt x="564032" y="185166"/>
                </a:lnTo>
                <a:lnTo>
                  <a:pt x="513664" y="204978"/>
                </a:lnTo>
                <a:lnTo>
                  <a:pt x="491680" y="206298"/>
                </a:lnTo>
                <a:lnTo>
                  <a:pt x="469544" y="204978"/>
                </a:lnTo>
                <a:lnTo>
                  <a:pt x="418973" y="185166"/>
                </a:lnTo>
                <a:lnTo>
                  <a:pt x="394792" y="146011"/>
                </a:lnTo>
                <a:lnTo>
                  <a:pt x="393192" y="129654"/>
                </a:lnTo>
                <a:lnTo>
                  <a:pt x="394792" y="113284"/>
                </a:lnTo>
                <a:lnTo>
                  <a:pt x="418973" y="74129"/>
                </a:lnTo>
                <a:lnTo>
                  <a:pt x="469544" y="54330"/>
                </a:lnTo>
                <a:lnTo>
                  <a:pt x="491680" y="52997"/>
                </a:lnTo>
                <a:lnTo>
                  <a:pt x="513664" y="54330"/>
                </a:lnTo>
                <a:lnTo>
                  <a:pt x="564032" y="74129"/>
                </a:lnTo>
                <a:lnTo>
                  <a:pt x="588200" y="113284"/>
                </a:lnTo>
                <a:lnTo>
                  <a:pt x="589813" y="129654"/>
                </a:lnTo>
                <a:lnTo>
                  <a:pt x="589813" y="20612"/>
                </a:lnTo>
                <a:lnTo>
                  <a:pt x="588149" y="19532"/>
                </a:lnTo>
                <a:lnTo>
                  <a:pt x="560222" y="8686"/>
                </a:lnTo>
                <a:lnTo>
                  <a:pt x="528066" y="2171"/>
                </a:lnTo>
                <a:lnTo>
                  <a:pt x="491680" y="0"/>
                </a:lnTo>
                <a:lnTo>
                  <a:pt x="455282" y="2171"/>
                </a:lnTo>
                <a:lnTo>
                  <a:pt x="395122" y="19532"/>
                </a:lnTo>
                <a:lnTo>
                  <a:pt x="352386" y="53695"/>
                </a:lnTo>
                <a:lnTo>
                  <a:pt x="330708" y="101155"/>
                </a:lnTo>
                <a:lnTo>
                  <a:pt x="328002" y="129654"/>
                </a:lnTo>
                <a:lnTo>
                  <a:pt x="330708" y="158153"/>
                </a:lnTo>
                <a:lnTo>
                  <a:pt x="352386" y="205600"/>
                </a:lnTo>
                <a:lnTo>
                  <a:pt x="395122" y="239763"/>
                </a:lnTo>
                <a:lnTo>
                  <a:pt x="455282" y="257136"/>
                </a:lnTo>
                <a:lnTo>
                  <a:pt x="491680" y="259295"/>
                </a:lnTo>
                <a:lnTo>
                  <a:pt x="528066" y="257136"/>
                </a:lnTo>
                <a:lnTo>
                  <a:pt x="560222" y="250621"/>
                </a:lnTo>
                <a:lnTo>
                  <a:pt x="588149" y="239763"/>
                </a:lnTo>
                <a:lnTo>
                  <a:pt x="611847" y="224561"/>
                </a:lnTo>
                <a:lnTo>
                  <a:pt x="630034" y="206298"/>
                </a:lnTo>
                <a:lnTo>
                  <a:pt x="630732" y="205600"/>
                </a:lnTo>
                <a:lnTo>
                  <a:pt x="644220" y="183464"/>
                </a:lnTo>
                <a:lnTo>
                  <a:pt x="652310" y="158153"/>
                </a:lnTo>
                <a:lnTo>
                  <a:pt x="655002" y="129654"/>
                </a:lnTo>
                <a:close/>
              </a:path>
              <a:path w="762000" h="259715">
                <a:moveTo>
                  <a:pt x="761961" y="153974"/>
                </a:moveTo>
                <a:lnTo>
                  <a:pt x="696772" y="153974"/>
                </a:lnTo>
                <a:lnTo>
                  <a:pt x="696772" y="255574"/>
                </a:lnTo>
                <a:lnTo>
                  <a:pt x="761961" y="255574"/>
                </a:lnTo>
                <a:lnTo>
                  <a:pt x="761961" y="15397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35"/>
          <p:cNvSpPr/>
          <p:nvPr/>
        </p:nvSpPr>
        <p:spPr>
          <a:xfrm>
            <a:off x="10249013" y="448812"/>
            <a:ext cx="327244" cy="228024"/>
          </a:xfrm>
          <a:custGeom>
            <a:avLst/>
            <a:gdLst/>
            <a:ahLst/>
            <a:cxnLst/>
            <a:rect l="l" t="t" r="r" b="b"/>
            <a:pathLst>
              <a:path w="287019" h="251459">
                <a:moveTo>
                  <a:pt x="286893" y="0"/>
                </a:moveTo>
                <a:lnTo>
                  <a:pt x="221716" y="0"/>
                </a:lnTo>
                <a:lnTo>
                  <a:pt x="221716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16" y="149860"/>
                </a:lnTo>
                <a:lnTo>
                  <a:pt x="221716" y="251460"/>
                </a:lnTo>
                <a:lnTo>
                  <a:pt x="286893" y="251460"/>
                </a:lnTo>
                <a:lnTo>
                  <a:pt x="286893" y="149860"/>
                </a:lnTo>
                <a:lnTo>
                  <a:pt x="286893" y="96520"/>
                </a:lnTo>
                <a:lnTo>
                  <a:pt x="286893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36"/>
          <p:cNvSpPr/>
          <p:nvPr/>
        </p:nvSpPr>
        <p:spPr>
          <a:xfrm>
            <a:off x="10632352" y="445081"/>
            <a:ext cx="713855" cy="235510"/>
          </a:xfrm>
          <a:custGeom>
            <a:avLst/>
            <a:gdLst/>
            <a:ahLst/>
            <a:cxnLst/>
            <a:rect l="l" t="t" r="r" b="b"/>
            <a:pathLst>
              <a:path w="626110" h="259715">
                <a:moveTo>
                  <a:pt x="315175" y="4292"/>
                </a:moveTo>
                <a:lnTo>
                  <a:pt x="244614" y="4292"/>
                </a:lnTo>
                <a:lnTo>
                  <a:pt x="171564" y="156514"/>
                </a:lnTo>
                <a:lnTo>
                  <a:pt x="72707" y="4292"/>
                </a:lnTo>
                <a:lnTo>
                  <a:pt x="0" y="4292"/>
                </a:lnTo>
                <a:lnTo>
                  <a:pt x="122847" y="181584"/>
                </a:lnTo>
                <a:lnTo>
                  <a:pt x="150431" y="181584"/>
                </a:lnTo>
                <a:lnTo>
                  <a:pt x="150063" y="183019"/>
                </a:lnTo>
                <a:lnTo>
                  <a:pt x="142989" y="192735"/>
                </a:lnTo>
                <a:lnTo>
                  <a:pt x="133235" y="199669"/>
                </a:lnTo>
                <a:lnTo>
                  <a:pt x="120789" y="203835"/>
                </a:lnTo>
                <a:lnTo>
                  <a:pt x="105651" y="205219"/>
                </a:lnTo>
                <a:lnTo>
                  <a:pt x="87388" y="204774"/>
                </a:lnTo>
                <a:lnTo>
                  <a:pt x="68402" y="203428"/>
                </a:lnTo>
                <a:lnTo>
                  <a:pt x="68402" y="254292"/>
                </a:lnTo>
                <a:lnTo>
                  <a:pt x="80848" y="255549"/>
                </a:lnTo>
                <a:lnTo>
                  <a:pt x="92405" y="256438"/>
                </a:lnTo>
                <a:lnTo>
                  <a:pt x="103060" y="256971"/>
                </a:lnTo>
                <a:lnTo>
                  <a:pt x="112826" y="257149"/>
                </a:lnTo>
                <a:lnTo>
                  <a:pt x="125920" y="256616"/>
                </a:lnTo>
                <a:lnTo>
                  <a:pt x="168173" y="243789"/>
                </a:lnTo>
                <a:lnTo>
                  <a:pt x="198577" y="214922"/>
                </a:lnTo>
                <a:lnTo>
                  <a:pt x="221348" y="177647"/>
                </a:lnTo>
                <a:lnTo>
                  <a:pt x="315175" y="4292"/>
                </a:lnTo>
                <a:close/>
              </a:path>
              <a:path w="626110" h="259715">
                <a:moveTo>
                  <a:pt x="625703" y="167614"/>
                </a:moveTo>
                <a:lnTo>
                  <a:pt x="562660" y="164388"/>
                </a:lnTo>
                <a:lnTo>
                  <a:pt x="558825" y="173266"/>
                </a:lnTo>
                <a:lnTo>
                  <a:pt x="553046" y="181267"/>
                </a:lnTo>
                <a:lnTo>
                  <a:pt x="511136" y="203390"/>
                </a:lnTo>
                <a:lnTo>
                  <a:pt x="480288" y="206298"/>
                </a:lnTo>
                <a:lnTo>
                  <a:pt x="458368" y="204990"/>
                </a:lnTo>
                <a:lnTo>
                  <a:pt x="409016" y="185343"/>
                </a:lnTo>
                <a:lnTo>
                  <a:pt x="385851" y="146164"/>
                </a:lnTo>
                <a:lnTo>
                  <a:pt x="384302" y="129654"/>
                </a:lnTo>
                <a:lnTo>
                  <a:pt x="385787" y="113144"/>
                </a:lnTo>
                <a:lnTo>
                  <a:pt x="408127" y="73952"/>
                </a:lnTo>
                <a:lnTo>
                  <a:pt x="455028" y="54317"/>
                </a:lnTo>
                <a:lnTo>
                  <a:pt x="475640" y="52997"/>
                </a:lnTo>
                <a:lnTo>
                  <a:pt x="490829" y="53657"/>
                </a:lnTo>
                <a:lnTo>
                  <a:pt x="529717" y="63385"/>
                </a:lnTo>
                <a:lnTo>
                  <a:pt x="558368" y="90970"/>
                </a:lnTo>
                <a:lnTo>
                  <a:pt x="621042" y="87033"/>
                </a:lnTo>
                <a:lnTo>
                  <a:pt x="605282" y="51079"/>
                </a:lnTo>
                <a:lnTo>
                  <a:pt x="574484" y="23456"/>
                </a:lnTo>
                <a:lnTo>
                  <a:pt x="530606" y="5854"/>
                </a:lnTo>
                <a:lnTo>
                  <a:pt x="475640" y="0"/>
                </a:lnTo>
                <a:lnTo>
                  <a:pt x="440626" y="2159"/>
                </a:lnTo>
                <a:lnTo>
                  <a:pt x="382955" y="19443"/>
                </a:lnTo>
                <a:lnTo>
                  <a:pt x="342290" y="53467"/>
                </a:lnTo>
                <a:lnTo>
                  <a:pt x="321691" y="101003"/>
                </a:lnTo>
                <a:lnTo>
                  <a:pt x="319112" y="129654"/>
                </a:lnTo>
                <a:lnTo>
                  <a:pt x="321754" y="158292"/>
                </a:lnTo>
                <a:lnTo>
                  <a:pt x="342785" y="205841"/>
                </a:lnTo>
                <a:lnTo>
                  <a:pt x="384429" y="239864"/>
                </a:lnTo>
                <a:lnTo>
                  <a:pt x="443966" y="257136"/>
                </a:lnTo>
                <a:lnTo>
                  <a:pt x="480288" y="259295"/>
                </a:lnTo>
                <a:lnTo>
                  <a:pt x="510654" y="257810"/>
                </a:lnTo>
                <a:lnTo>
                  <a:pt x="561238" y="245910"/>
                </a:lnTo>
                <a:lnTo>
                  <a:pt x="598131" y="222313"/>
                </a:lnTo>
                <a:lnTo>
                  <a:pt x="620255" y="188379"/>
                </a:lnTo>
                <a:lnTo>
                  <a:pt x="625703" y="16761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37"/>
          <p:cNvGrpSpPr/>
          <p:nvPr/>
        </p:nvGrpSpPr>
        <p:grpSpPr>
          <a:xfrm>
            <a:off x="8547430" y="448972"/>
            <a:ext cx="691411" cy="549907"/>
            <a:chOff x="756726" y="916805"/>
            <a:chExt cx="606425" cy="606425"/>
          </a:xfrm>
        </p:grpSpPr>
        <p:sp>
          <p:nvSpPr>
            <p:cNvPr id="13" name="object 138"/>
            <p:cNvSpPr/>
            <p:nvPr/>
          </p:nvSpPr>
          <p:spPr>
            <a:xfrm>
              <a:off x="756726" y="916805"/>
              <a:ext cx="606425" cy="606425"/>
            </a:xfrm>
            <a:custGeom>
              <a:avLst/>
              <a:gdLst/>
              <a:ahLst/>
              <a:cxnLst/>
              <a:rect l="l" t="t" r="r" b="b"/>
              <a:pathLst>
                <a:path w="606425" h="606425">
                  <a:moveTo>
                    <a:pt x="603335" y="0"/>
                  </a:moveTo>
                  <a:lnTo>
                    <a:pt x="302997" y="0"/>
                  </a:lnTo>
                  <a:lnTo>
                    <a:pt x="254016" y="3984"/>
                  </a:lnTo>
                  <a:lnTo>
                    <a:pt x="207489" y="15514"/>
                  </a:lnTo>
                  <a:lnTo>
                    <a:pt x="164052" y="33952"/>
                  </a:lnTo>
                  <a:lnTo>
                    <a:pt x="124344" y="58662"/>
                  </a:lnTo>
                  <a:lnTo>
                    <a:pt x="89002" y="89005"/>
                  </a:lnTo>
                  <a:lnTo>
                    <a:pt x="58659" y="124346"/>
                  </a:lnTo>
                  <a:lnTo>
                    <a:pt x="33950" y="164053"/>
                  </a:lnTo>
                  <a:lnTo>
                    <a:pt x="15513" y="207490"/>
                  </a:lnTo>
                  <a:lnTo>
                    <a:pt x="3984" y="254017"/>
                  </a:lnTo>
                  <a:lnTo>
                    <a:pt x="22" y="302719"/>
                  </a:lnTo>
                  <a:lnTo>
                    <a:pt x="0" y="603333"/>
                  </a:lnTo>
                  <a:lnTo>
                    <a:pt x="2660" y="605994"/>
                  </a:lnTo>
                  <a:lnTo>
                    <a:pt x="302997" y="605994"/>
                  </a:lnTo>
                  <a:lnTo>
                    <a:pt x="351980" y="602010"/>
                  </a:lnTo>
                  <a:lnTo>
                    <a:pt x="398508" y="590481"/>
                  </a:lnTo>
                  <a:lnTo>
                    <a:pt x="441944" y="572045"/>
                  </a:lnTo>
                  <a:lnTo>
                    <a:pt x="481653" y="547339"/>
                  </a:lnTo>
                  <a:lnTo>
                    <a:pt x="64162" y="546835"/>
                  </a:lnTo>
                  <a:lnTo>
                    <a:pt x="59508" y="544048"/>
                  </a:lnTo>
                  <a:lnTo>
                    <a:pt x="58597" y="540406"/>
                  </a:lnTo>
                  <a:lnTo>
                    <a:pt x="197471" y="308940"/>
                  </a:lnTo>
                  <a:lnTo>
                    <a:pt x="65351" y="308940"/>
                  </a:lnTo>
                  <a:lnTo>
                    <a:pt x="63176" y="308908"/>
                  </a:lnTo>
                  <a:lnTo>
                    <a:pt x="61092" y="307717"/>
                  </a:lnTo>
                  <a:lnTo>
                    <a:pt x="58604" y="302719"/>
                  </a:lnTo>
                  <a:lnTo>
                    <a:pt x="59785" y="299159"/>
                  </a:lnTo>
                  <a:lnTo>
                    <a:pt x="537833" y="60144"/>
                  </a:lnTo>
                  <a:lnTo>
                    <a:pt x="539607" y="59187"/>
                  </a:lnTo>
                  <a:lnTo>
                    <a:pt x="541832" y="59161"/>
                  </a:lnTo>
                  <a:lnTo>
                    <a:pt x="605995" y="59161"/>
                  </a:lnTo>
                  <a:lnTo>
                    <a:pt x="605995" y="2663"/>
                  </a:lnTo>
                  <a:lnTo>
                    <a:pt x="603335" y="0"/>
                  </a:lnTo>
                  <a:close/>
                </a:path>
                <a:path w="606425" h="606425">
                  <a:moveTo>
                    <a:pt x="605995" y="59161"/>
                  </a:moveTo>
                  <a:lnTo>
                    <a:pt x="541832" y="59161"/>
                  </a:lnTo>
                  <a:lnTo>
                    <a:pt x="546487" y="61948"/>
                  </a:lnTo>
                  <a:lnTo>
                    <a:pt x="547397" y="65591"/>
                  </a:lnTo>
                  <a:lnTo>
                    <a:pt x="408524" y="297056"/>
                  </a:lnTo>
                  <a:lnTo>
                    <a:pt x="540641" y="297056"/>
                  </a:lnTo>
                  <a:lnTo>
                    <a:pt x="542815" y="297086"/>
                  </a:lnTo>
                  <a:lnTo>
                    <a:pt x="544903" y="298281"/>
                  </a:lnTo>
                  <a:lnTo>
                    <a:pt x="547391" y="303278"/>
                  </a:lnTo>
                  <a:lnTo>
                    <a:pt x="546210" y="306834"/>
                  </a:lnTo>
                  <a:lnTo>
                    <a:pt x="68162" y="545853"/>
                  </a:lnTo>
                  <a:lnTo>
                    <a:pt x="66387" y="546811"/>
                  </a:lnTo>
                  <a:lnTo>
                    <a:pt x="64162" y="546835"/>
                  </a:lnTo>
                  <a:lnTo>
                    <a:pt x="482240" y="546835"/>
                  </a:lnTo>
                  <a:lnTo>
                    <a:pt x="516996" y="516999"/>
                  </a:lnTo>
                  <a:lnTo>
                    <a:pt x="547336" y="481655"/>
                  </a:lnTo>
                  <a:lnTo>
                    <a:pt x="572044" y="441947"/>
                  </a:lnTo>
                  <a:lnTo>
                    <a:pt x="590481" y="398510"/>
                  </a:lnTo>
                  <a:lnTo>
                    <a:pt x="602010" y="351981"/>
                  </a:lnTo>
                  <a:lnTo>
                    <a:pt x="605972" y="303278"/>
                  </a:lnTo>
                  <a:lnTo>
                    <a:pt x="605995" y="59161"/>
                  </a:lnTo>
                  <a:close/>
                </a:path>
              </a:pathLst>
            </a:custGeom>
            <a:solidFill>
              <a:srgbClr val="F065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39"/>
            <p:cNvSpPr/>
            <p:nvPr/>
          </p:nvSpPr>
          <p:spPr>
            <a:xfrm>
              <a:off x="815324" y="975966"/>
              <a:ext cx="488950" cy="487680"/>
            </a:xfrm>
            <a:custGeom>
              <a:avLst/>
              <a:gdLst/>
              <a:ahLst/>
              <a:cxnLst/>
              <a:rect l="l" t="t" r="r" b="b"/>
              <a:pathLst>
                <a:path w="488950" h="487680">
                  <a:moveTo>
                    <a:pt x="483234" y="0"/>
                  </a:moveTo>
                  <a:lnTo>
                    <a:pt x="481009" y="25"/>
                  </a:lnTo>
                  <a:lnTo>
                    <a:pt x="1187" y="239998"/>
                  </a:lnTo>
                  <a:lnTo>
                    <a:pt x="6" y="243558"/>
                  </a:lnTo>
                  <a:lnTo>
                    <a:pt x="2494" y="248555"/>
                  </a:lnTo>
                  <a:lnTo>
                    <a:pt x="4578" y="249746"/>
                  </a:lnTo>
                  <a:lnTo>
                    <a:pt x="138873" y="249778"/>
                  </a:lnTo>
                  <a:lnTo>
                    <a:pt x="0" y="481244"/>
                  </a:lnTo>
                  <a:lnTo>
                    <a:pt x="910" y="484887"/>
                  </a:lnTo>
                  <a:lnTo>
                    <a:pt x="5565" y="487673"/>
                  </a:lnTo>
                  <a:lnTo>
                    <a:pt x="7790" y="487649"/>
                  </a:lnTo>
                  <a:lnTo>
                    <a:pt x="487612" y="247672"/>
                  </a:lnTo>
                  <a:lnTo>
                    <a:pt x="488793" y="244116"/>
                  </a:lnTo>
                  <a:lnTo>
                    <a:pt x="486305" y="239119"/>
                  </a:lnTo>
                  <a:lnTo>
                    <a:pt x="484217" y="237924"/>
                  </a:lnTo>
                  <a:lnTo>
                    <a:pt x="349926" y="237895"/>
                  </a:lnTo>
                  <a:lnTo>
                    <a:pt x="487122" y="9234"/>
                  </a:lnTo>
                  <a:lnTo>
                    <a:pt x="488800" y="6430"/>
                  </a:lnTo>
                  <a:lnTo>
                    <a:pt x="487889" y="2786"/>
                  </a:lnTo>
                  <a:lnTo>
                    <a:pt x="483234" y="0"/>
                  </a:lnTo>
                  <a:close/>
                </a:path>
              </a:pathLst>
            </a:custGeom>
            <a:solidFill>
              <a:srgbClr val="FFE5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838090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27" y="172995"/>
            <a:ext cx="11917824" cy="6516399"/>
          </a:xfrm>
          <a:prstGeom prst="rect">
            <a:avLst/>
          </a:prstGeom>
        </p:spPr>
      </p:pic>
      <p:sp>
        <p:nvSpPr>
          <p:cNvPr id="3" name="object 128"/>
          <p:cNvSpPr/>
          <p:nvPr/>
        </p:nvSpPr>
        <p:spPr>
          <a:xfrm>
            <a:off x="9510025" y="683481"/>
            <a:ext cx="351859" cy="235510"/>
          </a:xfrm>
          <a:custGeom>
            <a:avLst/>
            <a:gdLst/>
            <a:ahLst/>
            <a:cxnLst/>
            <a:rect l="l" t="t" r="r" b="b"/>
            <a:pathLst>
              <a:path w="308610" h="259715">
                <a:moveTo>
                  <a:pt x="150428" y="0"/>
                </a:moveTo>
                <a:lnTo>
                  <a:pt x="96033" y="5643"/>
                </a:lnTo>
                <a:lnTo>
                  <a:pt x="52470" y="22565"/>
                </a:lnTo>
                <a:lnTo>
                  <a:pt x="21535" y="49248"/>
                </a:lnTo>
                <a:lnTo>
                  <a:pt x="5013" y="84164"/>
                </a:lnTo>
                <a:lnTo>
                  <a:pt x="68411" y="88106"/>
                </a:lnTo>
                <a:lnTo>
                  <a:pt x="72933" y="80463"/>
                </a:lnTo>
                <a:lnTo>
                  <a:pt x="79334" y="73646"/>
                </a:lnTo>
                <a:lnTo>
                  <a:pt x="122045" y="55382"/>
                </a:lnTo>
                <a:lnTo>
                  <a:pt x="150428" y="53009"/>
                </a:lnTo>
                <a:lnTo>
                  <a:pt x="167194" y="53837"/>
                </a:lnTo>
                <a:lnTo>
                  <a:pt x="208094" y="66262"/>
                </a:lnTo>
                <a:lnTo>
                  <a:pt x="238535" y="103154"/>
                </a:lnTo>
                <a:lnTo>
                  <a:pt x="119984" y="103154"/>
                </a:lnTo>
                <a:lnTo>
                  <a:pt x="119984" y="151858"/>
                </a:lnTo>
                <a:lnTo>
                  <a:pt x="239608" y="151858"/>
                </a:lnTo>
                <a:lnTo>
                  <a:pt x="234985" y="163889"/>
                </a:lnTo>
                <a:lnTo>
                  <a:pt x="208626" y="191794"/>
                </a:lnTo>
                <a:lnTo>
                  <a:pt x="164541" y="205394"/>
                </a:lnTo>
                <a:lnTo>
                  <a:pt x="146135" y="206301"/>
                </a:lnTo>
                <a:lnTo>
                  <a:pt x="130394" y="205617"/>
                </a:lnTo>
                <a:lnTo>
                  <a:pt x="92052" y="195375"/>
                </a:lnTo>
                <a:lnTo>
                  <a:pt x="63751" y="167262"/>
                </a:lnTo>
                <a:lnTo>
                  <a:pt x="0" y="170484"/>
                </a:lnTo>
                <a:lnTo>
                  <a:pt x="15446" y="208451"/>
                </a:lnTo>
                <a:lnTo>
                  <a:pt x="45305" y="236390"/>
                </a:lnTo>
                <a:lnTo>
                  <a:pt x="89048" y="253578"/>
                </a:lnTo>
                <a:lnTo>
                  <a:pt x="146135" y="259308"/>
                </a:lnTo>
                <a:lnTo>
                  <a:pt x="182474" y="257148"/>
                </a:lnTo>
                <a:lnTo>
                  <a:pt x="242195" y="239866"/>
                </a:lnTo>
                <a:lnTo>
                  <a:pt x="284143" y="205841"/>
                </a:lnTo>
                <a:lnTo>
                  <a:pt x="305363" y="158298"/>
                </a:lnTo>
                <a:lnTo>
                  <a:pt x="308015" y="129658"/>
                </a:lnTo>
                <a:lnTo>
                  <a:pt x="305430" y="101012"/>
                </a:lnTo>
                <a:lnTo>
                  <a:pt x="284748" y="53465"/>
                </a:lnTo>
                <a:lnTo>
                  <a:pt x="243872" y="19440"/>
                </a:lnTo>
                <a:lnTo>
                  <a:pt x="185763" y="2160"/>
                </a:lnTo>
                <a:lnTo>
                  <a:pt x="150428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129"/>
          <p:cNvSpPr/>
          <p:nvPr/>
        </p:nvSpPr>
        <p:spPr>
          <a:xfrm>
            <a:off x="9921790" y="823397"/>
            <a:ext cx="74571" cy="90979"/>
          </a:xfrm>
          <a:custGeom>
            <a:avLst/>
            <a:gdLst/>
            <a:ahLst/>
            <a:cxnLst/>
            <a:rect l="l" t="t" r="r" b="b"/>
            <a:pathLst>
              <a:path w="65405" h="100330">
                <a:moveTo>
                  <a:pt x="0" y="100329"/>
                </a:moveTo>
                <a:lnTo>
                  <a:pt x="65189" y="100329"/>
                </a:lnTo>
                <a:lnTo>
                  <a:pt x="65189" y="0"/>
                </a:lnTo>
                <a:lnTo>
                  <a:pt x="0" y="0"/>
                </a:lnTo>
                <a:lnTo>
                  <a:pt x="0" y="100329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130"/>
          <p:cNvSpPr/>
          <p:nvPr/>
        </p:nvSpPr>
        <p:spPr>
          <a:xfrm>
            <a:off x="9921789" y="687503"/>
            <a:ext cx="327244" cy="226873"/>
          </a:xfrm>
          <a:custGeom>
            <a:avLst/>
            <a:gdLst/>
            <a:ahLst/>
            <a:cxnLst/>
            <a:rect l="l" t="t" r="r" b="b"/>
            <a:pathLst>
              <a:path w="287019" h="250190">
                <a:moveTo>
                  <a:pt x="286880" y="0"/>
                </a:moveTo>
                <a:lnTo>
                  <a:pt x="221703" y="0"/>
                </a:lnTo>
                <a:lnTo>
                  <a:pt x="221703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03" y="149860"/>
                </a:lnTo>
                <a:lnTo>
                  <a:pt x="221703" y="250190"/>
                </a:lnTo>
                <a:lnTo>
                  <a:pt x="286880" y="250190"/>
                </a:lnTo>
                <a:lnTo>
                  <a:pt x="286880" y="149860"/>
                </a:lnTo>
                <a:lnTo>
                  <a:pt x="286880" y="96520"/>
                </a:lnTo>
                <a:lnTo>
                  <a:pt x="286880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131"/>
          <p:cNvSpPr/>
          <p:nvPr/>
        </p:nvSpPr>
        <p:spPr>
          <a:xfrm>
            <a:off x="10320331" y="687503"/>
            <a:ext cx="292492" cy="226873"/>
          </a:xfrm>
          <a:custGeom>
            <a:avLst/>
            <a:gdLst/>
            <a:ahLst/>
            <a:cxnLst/>
            <a:rect l="l" t="t" r="r" b="b"/>
            <a:pathLst>
              <a:path w="256539" h="250190">
                <a:moveTo>
                  <a:pt x="256095" y="199390"/>
                </a:moveTo>
                <a:lnTo>
                  <a:pt x="65189" y="199390"/>
                </a:lnTo>
                <a:lnTo>
                  <a:pt x="65189" y="147320"/>
                </a:lnTo>
                <a:lnTo>
                  <a:pt x="209524" y="147320"/>
                </a:lnTo>
                <a:lnTo>
                  <a:pt x="209524" y="99060"/>
                </a:lnTo>
                <a:lnTo>
                  <a:pt x="65189" y="99060"/>
                </a:lnTo>
                <a:lnTo>
                  <a:pt x="65189" y="50800"/>
                </a:lnTo>
                <a:lnTo>
                  <a:pt x="248920" y="50800"/>
                </a:lnTo>
                <a:lnTo>
                  <a:pt x="248920" y="0"/>
                </a:lnTo>
                <a:lnTo>
                  <a:pt x="0" y="0"/>
                </a:lnTo>
                <a:lnTo>
                  <a:pt x="0" y="50800"/>
                </a:lnTo>
                <a:lnTo>
                  <a:pt x="0" y="99060"/>
                </a:lnTo>
                <a:lnTo>
                  <a:pt x="0" y="147320"/>
                </a:lnTo>
                <a:lnTo>
                  <a:pt x="0" y="199390"/>
                </a:lnTo>
                <a:lnTo>
                  <a:pt x="0" y="250190"/>
                </a:lnTo>
                <a:lnTo>
                  <a:pt x="256095" y="250190"/>
                </a:lnTo>
                <a:lnTo>
                  <a:pt x="256095" y="19939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132"/>
          <p:cNvSpPr/>
          <p:nvPr/>
        </p:nvSpPr>
        <p:spPr>
          <a:xfrm>
            <a:off x="10667035" y="687383"/>
            <a:ext cx="310592" cy="227448"/>
          </a:xfrm>
          <a:custGeom>
            <a:avLst/>
            <a:gdLst/>
            <a:ahLst/>
            <a:cxnLst/>
            <a:rect l="l" t="t" r="r" b="b"/>
            <a:pathLst>
              <a:path w="272414" h="250825">
                <a:moveTo>
                  <a:pt x="171197" y="0"/>
                </a:moveTo>
                <a:lnTo>
                  <a:pt x="0" y="0"/>
                </a:lnTo>
                <a:lnTo>
                  <a:pt x="0" y="250704"/>
                </a:lnTo>
                <a:lnTo>
                  <a:pt x="65187" y="250704"/>
                </a:lnTo>
                <a:lnTo>
                  <a:pt x="65187" y="162245"/>
                </a:lnTo>
                <a:lnTo>
                  <a:pt x="171197" y="162245"/>
                </a:lnTo>
                <a:lnTo>
                  <a:pt x="212658" y="157453"/>
                </a:lnTo>
                <a:lnTo>
                  <a:pt x="256531" y="132123"/>
                </a:lnTo>
                <a:lnTo>
                  <a:pt x="266990" y="112101"/>
                </a:lnTo>
                <a:lnTo>
                  <a:pt x="65187" y="112101"/>
                </a:lnTo>
                <a:lnTo>
                  <a:pt x="65187" y="53362"/>
                </a:lnTo>
                <a:lnTo>
                  <a:pt x="266890" y="53362"/>
                </a:lnTo>
                <a:lnTo>
                  <a:pt x="264766" y="46648"/>
                </a:lnTo>
                <a:lnTo>
                  <a:pt x="228417" y="11681"/>
                </a:lnTo>
                <a:lnTo>
                  <a:pt x="192242" y="1297"/>
                </a:lnTo>
                <a:lnTo>
                  <a:pt x="171197" y="0"/>
                </a:lnTo>
                <a:close/>
              </a:path>
              <a:path w="272414" h="250825">
                <a:moveTo>
                  <a:pt x="266890" y="53362"/>
                </a:moveTo>
                <a:lnTo>
                  <a:pt x="167979" y="53362"/>
                </a:lnTo>
                <a:lnTo>
                  <a:pt x="176462" y="53822"/>
                </a:lnTo>
                <a:lnTo>
                  <a:pt x="184004" y="55200"/>
                </a:lnTo>
                <a:lnTo>
                  <a:pt x="190607" y="57495"/>
                </a:lnTo>
                <a:lnTo>
                  <a:pt x="196270" y="60707"/>
                </a:lnTo>
                <a:lnTo>
                  <a:pt x="203197" y="65603"/>
                </a:lnTo>
                <a:lnTo>
                  <a:pt x="206660" y="72943"/>
                </a:lnTo>
                <a:lnTo>
                  <a:pt x="206660" y="92287"/>
                </a:lnTo>
                <a:lnTo>
                  <a:pt x="167979" y="112101"/>
                </a:lnTo>
                <a:lnTo>
                  <a:pt x="266990" y="112101"/>
                </a:lnTo>
                <a:lnTo>
                  <a:pt x="270137" y="101948"/>
                </a:lnTo>
                <a:lnTo>
                  <a:pt x="271838" y="82735"/>
                </a:lnTo>
                <a:lnTo>
                  <a:pt x="270070" y="63415"/>
                </a:lnTo>
                <a:lnTo>
                  <a:pt x="266890" y="53362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33"/>
          <p:cNvSpPr/>
          <p:nvPr/>
        </p:nvSpPr>
        <p:spPr>
          <a:xfrm>
            <a:off x="11028423" y="683485"/>
            <a:ext cx="653039" cy="235510"/>
          </a:xfrm>
          <a:custGeom>
            <a:avLst/>
            <a:gdLst/>
            <a:ahLst/>
            <a:cxnLst/>
            <a:rect l="l" t="t" r="r" b="b"/>
            <a:pathLst>
              <a:path w="572770" h="259715">
                <a:moveTo>
                  <a:pt x="230289" y="4432"/>
                </a:moveTo>
                <a:lnTo>
                  <a:pt x="0" y="4432"/>
                </a:lnTo>
                <a:lnTo>
                  <a:pt x="0" y="57772"/>
                </a:lnTo>
                <a:lnTo>
                  <a:pt x="0" y="254622"/>
                </a:lnTo>
                <a:lnTo>
                  <a:pt x="65189" y="254622"/>
                </a:lnTo>
                <a:lnTo>
                  <a:pt x="65189" y="57772"/>
                </a:lnTo>
                <a:lnTo>
                  <a:pt x="230289" y="57772"/>
                </a:lnTo>
                <a:lnTo>
                  <a:pt x="230289" y="4432"/>
                </a:lnTo>
                <a:close/>
              </a:path>
              <a:path w="572770" h="259715">
                <a:moveTo>
                  <a:pt x="572566" y="129654"/>
                </a:moveTo>
                <a:lnTo>
                  <a:pt x="561771" y="75844"/>
                </a:lnTo>
                <a:lnTo>
                  <a:pt x="529399" y="34747"/>
                </a:lnTo>
                <a:lnTo>
                  <a:pt x="507377" y="20624"/>
                </a:lnTo>
                <a:lnTo>
                  <a:pt x="507377" y="129654"/>
                </a:lnTo>
                <a:lnTo>
                  <a:pt x="505764" y="146024"/>
                </a:lnTo>
                <a:lnTo>
                  <a:pt x="481596" y="185166"/>
                </a:lnTo>
                <a:lnTo>
                  <a:pt x="431228" y="204978"/>
                </a:lnTo>
                <a:lnTo>
                  <a:pt x="409244" y="206298"/>
                </a:lnTo>
                <a:lnTo>
                  <a:pt x="387108" y="204978"/>
                </a:lnTo>
                <a:lnTo>
                  <a:pt x="336537" y="185166"/>
                </a:lnTo>
                <a:lnTo>
                  <a:pt x="312369" y="146024"/>
                </a:lnTo>
                <a:lnTo>
                  <a:pt x="310756" y="129654"/>
                </a:lnTo>
                <a:lnTo>
                  <a:pt x="312369" y="113296"/>
                </a:lnTo>
                <a:lnTo>
                  <a:pt x="336537" y="74142"/>
                </a:lnTo>
                <a:lnTo>
                  <a:pt x="387108" y="54330"/>
                </a:lnTo>
                <a:lnTo>
                  <a:pt x="409244" y="53009"/>
                </a:lnTo>
                <a:lnTo>
                  <a:pt x="431228" y="54330"/>
                </a:lnTo>
                <a:lnTo>
                  <a:pt x="481596" y="74142"/>
                </a:lnTo>
                <a:lnTo>
                  <a:pt x="505764" y="113296"/>
                </a:lnTo>
                <a:lnTo>
                  <a:pt x="507377" y="129654"/>
                </a:lnTo>
                <a:lnTo>
                  <a:pt x="507377" y="20624"/>
                </a:lnTo>
                <a:lnTo>
                  <a:pt x="505714" y="19545"/>
                </a:lnTo>
                <a:lnTo>
                  <a:pt x="477786" y="8686"/>
                </a:lnTo>
                <a:lnTo>
                  <a:pt x="445630" y="2171"/>
                </a:lnTo>
                <a:lnTo>
                  <a:pt x="409244" y="0"/>
                </a:lnTo>
                <a:lnTo>
                  <a:pt x="372846" y="2171"/>
                </a:lnTo>
                <a:lnTo>
                  <a:pt x="312674" y="19545"/>
                </a:lnTo>
                <a:lnTo>
                  <a:pt x="269938" y="53708"/>
                </a:lnTo>
                <a:lnTo>
                  <a:pt x="248272" y="101168"/>
                </a:lnTo>
                <a:lnTo>
                  <a:pt x="245567" y="129654"/>
                </a:lnTo>
                <a:lnTo>
                  <a:pt x="248272" y="158153"/>
                </a:lnTo>
                <a:lnTo>
                  <a:pt x="269938" y="205613"/>
                </a:lnTo>
                <a:lnTo>
                  <a:pt x="312674" y="239763"/>
                </a:lnTo>
                <a:lnTo>
                  <a:pt x="372846" y="257136"/>
                </a:lnTo>
                <a:lnTo>
                  <a:pt x="409244" y="259308"/>
                </a:lnTo>
                <a:lnTo>
                  <a:pt x="445630" y="257136"/>
                </a:lnTo>
                <a:lnTo>
                  <a:pt x="477786" y="250621"/>
                </a:lnTo>
                <a:lnTo>
                  <a:pt x="505714" y="239763"/>
                </a:lnTo>
                <a:lnTo>
                  <a:pt x="529399" y="224574"/>
                </a:lnTo>
                <a:lnTo>
                  <a:pt x="547598" y="206298"/>
                </a:lnTo>
                <a:lnTo>
                  <a:pt x="548284" y="205613"/>
                </a:lnTo>
                <a:lnTo>
                  <a:pt x="561771" y="183464"/>
                </a:lnTo>
                <a:lnTo>
                  <a:pt x="569861" y="158153"/>
                </a:lnTo>
                <a:lnTo>
                  <a:pt x="572566" y="12965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34"/>
          <p:cNvSpPr/>
          <p:nvPr/>
        </p:nvSpPr>
        <p:spPr>
          <a:xfrm>
            <a:off x="9510012" y="361314"/>
            <a:ext cx="868789" cy="235510"/>
          </a:xfrm>
          <a:custGeom>
            <a:avLst/>
            <a:gdLst/>
            <a:ahLst/>
            <a:cxnLst/>
            <a:rect l="l" t="t" r="r" b="b"/>
            <a:pathLst>
              <a:path w="762000" h="259715">
                <a:moveTo>
                  <a:pt x="303161" y="4114"/>
                </a:moveTo>
                <a:lnTo>
                  <a:pt x="0" y="4114"/>
                </a:lnTo>
                <a:lnTo>
                  <a:pt x="0" y="57454"/>
                </a:lnTo>
                <a:lnTo>
                  <a:pt x="119176" y="57454"/>
                </a:lnTo>
                <a:lnTo>
                  <a:pt x="119176" y="255574"/>
                </a:lnTo>
                <a:lnTo>
                  <a:pt x="184353" y="255574"/>
                </a:lnTo>
                <a:lnTo>
                  <a:pt x="184353" y="57454"/>
                </a:lnTo>
                <a:lnTo>
                  <a:pt x="303161" y="57454"/>
                </a:lnTo>
                <a:lnTo>
                  <a:pt x="303161" y="4114"/>
                </a:lnTo>
                <a:close/>
              </a:path>
              <a:path w="762000" h="259715">
                <a:moveTo>
                  <a:pt x="655002" y="129654"/>
                </a:moveTo>
                <a:lnTo>
                  <a:pt x="652310" y="101155"/>
                </a:lnTo>
                <a:lnTo>
                  <a:pt x="644220" y="75831"/>
                </a:lnTo>
                <a:lnTo>
                  <a:pt x="630732" y="53695"/>
                </a:lnTo>
                <a:lnTo>
                  <a:pt x="630034" y="52997"/>
                </a:lnTo>
                <a:lnTo>
                  <a:pt x="611847" y="34734"/>
                </a:lnTo>
                <a:lnTo>
                  <a:pt x="589813" y="20612"/>
                </a:lnTo>
                <a:lnTo>
                  <a:pt x="589813" y="129654"/>
                </a:lnTo>
                <a:lnTo>
                  <a:pt x="588200" y="146011"/>
                </a:lnTo>
                <a:lnTo>
                  <a:pt x="564032" y="185166"/>
                </a:lnTo>
                <a:lnTo>
                  <a:pt x="513664" y="204978"/>
                </a:lnTo>
                <a:lnTo>
                  <a:pt x="491680" y="206298"/>
                </a:lnTo>
                <a:lnTo>
                  <a:pt x="469544" y="204978"/>
                </a:lnTo>
                <a:lnTo>
                  <a:pt x="418973" y="185166"/>
                </a:lnTo>
                <a:lnTo>
                  <a:pt x="394792" y="146011"/>
                </a:lnTo>
                <a:lnTo>
                  <a:pt x="393192" y="129654"/>
                </a:lnTo>
                <a:lnTo>
                  <a:pt x="394792" y="113284"/>
                </a:lnTo>
                <a:lnTo>
                  <a:pt x="418973" y="74129"/>
                </a:lnTo>
                <a:lnTo>
                  <a:pt x="469544" y="54330"/>
                </a:lnTo>
                <a:lnTo>
                  <a:pt x="491680" y="52997"/>
                </a:lnTo>
                <a:lnTo>
                  <a:pt x="513664" y="54330"/>
                </a:lnTo>
                <a:lnTo>
                  <a:pt x="564032" y="74129"/>
                </a:lnTo>
                <a:lnTo>
                  <a:pt x="588200" y="113284"/>
                </a:lnTo>
                <a:lnTo>
                  <a:pt x="589813" y="129654"/>
                </a:lnTo>
                <a:lnTo>
                  <a:pt x="589813" y="20612"/>
                </a:lnTo>
                <a:lnTo>
                  <a:pt x="588149" y="19532"/>
                </a:lnTo>
                <a:lnTo>
                  <a:pt x="560222" y="8686"/>
                </a:lnTo>
                <a:lnTo>
                  <a:pt x="528066" y="2171"/>
                </a:lnTo>
                <a:lnTo>
                  <a:pt x="491680" y="0"/>
                </a:lnTo>
                <a:lnTo>
                  <a:pt x="455282" y="2171"/>
                </a:lnTo>
                <a:lnTo>
                  <a:pt x="395122" y="19532"/>
                </a:lnTo>
                <a:lnTo>
                  <a:pt x="352386" y="53695"/>
                </a:lnTo>
                <a:lnTo>
                  <a:pt x="330708" y="101155"/>
                </a:lnTo>
                <a:lnTo>
                  <a:pt x="328002" y="129654"/>
                </a:lnTo>
                <a:lnTo>
                  <a:pt x="330708" y="158153"/>
                </a:lnTo>
                <a:lnTo>
                  <a:pt x="352386" y="205600"/>
                </a:lnTo>
                <a:lnTo>
                  <a:pt x="395122" y="239763"/>
                </a:lnTo>
                <a:lnTo>
                  <a:pt x="455282" y="257136"/>
                </a:lnTo>
                <a:lnTo>
                  <a:pt x="491680" y="259295"/>
                </a:lnTo>
                <a:lnTo>
                  <a:pt x="528066" y="257136"/>
                </a:lnTo>
                <a:lnTo>
                  <a:pt x="560222" y="250621"/>
                </a:lnTo>
                <a:lnTo>
                  <a:pt x="588149" y="239763"/>
                </a:lnTo>
                <a:lnTo>
                  <a:pt x="611847" y="224561"/>
                </a:lnTo>
                <a:lnTo>
                  <a:pt x="630034" y="206298"/>
                </a:lnTo>
                <a:lnTo>
                  <a:pt x="630732" y="205600"/>
                </a:lnTo>
                <a:lnTo>
                  <a:pt x="644220" y="183464"/>
                </a:lnTo>
                <a:lnTo>
                  <a:pt x="652310" y="158153"/>
                </a:lnTo>
                <a:lnTo>
                  <a:pt x="655002" y="129654"/>
                </a:lnTo>
                <a:close/>
              </a:path>
              <a:path w="762000" h="259715">
                <a:moveTo>
                  <a:pt x="761961" y="153974"/>
                </a:moveTo>
                <a:lnTo>
                  <a:pt x="696772" y="153974"/>
                </a:lnTo>
                <a:lnTo>
                  <a:pt x="696772" y="255574"/>
                </a:lnTo>
                <a:lnTo>
                  <a:pt x="761961" y="255574"/>
                </a:lnTo>
                <a:lnTo>
                  <a:pt x="761961" y="15397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35"/>
          <p:cNvSpPr/>
          <p:nvPr/>
        </p:nvSpPr>
        <p:spPr>
          <a:xfrm>
            <a:off x="10304432" y="365045"/>
            <a:ext cx="327244" cy="228024"/>
          </a:xfrm>
          <a:custGeom>
            <a:avLst/>
            <a:gdLst/>
            <a:ahLst/>
            <a:cxnLst/>
            <a:rect l="l" t="t" r="r" b="b"/>
            <a:pathLst>
              <a:path w="287019" h="251459">
                <a:moveTo>
                  <a:pt x="286893" y="0"/>
                </a:moveTo>
                <a:lnTo>
                  <a:pt x="221716" y="0"/>
                </a:lnTo>
                <a:lnTo>
                  <a:pt x="221716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16" y="149860"/>
                </a:lnTo>
                <a:lnTo>
                  <a:pt x="221716" y="251460"/>
                </a:lnTo>
                <a:lnTo>
                  <a:pt x="286893" y="251460"/>
                </a:lnTo>
                <a:lnTo>
                  <a:pt x="286893" y="149860"/>
                </a:lnTo>
                <a:lnTo>
                  <a:pt x="286893" y="96520"/>
                </a:lnTo>
                <a:lnTo>
                  <a:pt x="286893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36"/>
          <p:cNvSpPr/>
          <p:nvPr/>
        </p:nvSpPr>
        <p:spPr>
          <a:xfrm>
            <a:off x="10687771" y="361314"/>
            <a:ext cx="713855" cy="235510"/>
          </a:xfrm>
          <a:custGeom>
            <a:avLst/>
            <a:gdLst/>
            <a:ahLst/>
            <a:cxnLst/>
            <a:rect l="l" t="t" r="r" b="b"/>
            <a:pathLst>
              <a:path w="626110" h="259715">
                <a:moveTo>
                  <a:pt x="315175" y="4292"/>
                </a:moveTo>
                <a:lnTo>
                  <a:pt x="244614" y="4292"/>
                </a:lnTo>
                <a:lnTo>
                  <a:pt x="171564" y="156514"/>
                </a:lnTo>
                <a:lnTo>
                  <a:pt x="72707" y="4292"/>
                </a:lnTo>
                <a:lnTo>
                  <a:pt x="0" y="4292"/>
                </a:lnTo>
                <a:lnTo>
                  <a:pt x="122847" y="181584"/>
                </a:lnTo>
                <a:lnTo>
                  <a:pt x="150431" y="181584"/>
                </a:lnTo>
                <a:lnTo>
                  <a:pt x="150063" y="183019"/>
                </a:lnTo>
                <a:lnTo>
                  <a:pt x="142989" y="192735"/>
                </a:lnTo>
                <a:lnTo>
                  <a:pt x="133235" y="199669"/>
                </a:lnTo>
                <a:lnTo>
                  <a:pt x="120789" y="203835"/>
                </a:lnTo>
                <a:lnTo>
                  <a:pt x="105651" y="205219"/>
                </a:lnTo>
                <a:lnTo>
                  <a:pt x="87388" y="204774"/>
                </a:lnTo>
                <a:lnTo>
                  <a:pt x="68402" y="203428"/>
                </a:lnTo>
                <a:lnTo>
                  <a:pt x="68402" y="254292"/>
                </a:lnTo>
                <a:lnTo>
                  <a:pt x="80848" y="255549"/>
                </a:lnTo>
                <a:lnTo>
                  <a:pt x="92405" y="256438"/>
                </a:lnTo>
                <a:lnTo>
                  <a:pt x="103060" y="256971"/>
                </a:lnTo>
                <a:lnTo>
                  <a:pt x="112826" y="257149"/>
                </a:lnTo>
                <a:lnTo>
                  <a:pt x="125920" y="256616"/>
                </a:lnTo>
                <a:lnTo>
                  <a:pt x="168173" y="243789"/>
                </a:lnTo>
                <a:lnTo>
                  <a:pt x="198577" y="214922"/>
                </a:lnTo>
                <a:lnTo>
                  <a:pt x="221348" y="177647"/>
                </a:lnTo>
                <a:lnTo>
                  <a:pt x="315175" y="4292"/>
                </a:lnTo>
                <a:close/>
              </a:path>
              <a:path w="626110" h="259715">
                <a:moveTo>
                  <a:pt x="625703" y="167614"/>
                </a:moveTo>
                <a:lnTo>
                  <a:pt x="562660" y="164388"/>
                </a:lnTo>
                <a:lnTo>
                  <a:pt x="558825" y="173266"/>
                </a:lnTo>
                <a:lnTo>
                  <a:pt x="553046" y="181267"/>
                </a:lnTo>
                <a:lnTo>
                  <a:pt x="511136" y="203390"/>
                </a:lnTo>
                <a:lnTo>
                  <a:pt x="480288" y="206298"/>
                </a:lnTo>
                <a:lnTo>
                  <a:pt x="458368" y="204990"/>
                </a:lnTo>
                <a:lnTo>
                  <a:pt x="409016" y="185343"/>
                </a:lnTo>
                <a:lnTo>
                  <a:pt x="385851" y="146164"/>
                </a:lnTo>
                <a:lnTo>
                  <a:pt x="384302" y="129654"/>
                </a:lnTo>
                <a:lnTo>
                  <a:pt x="385787" y="113144"/>
                </a:lnTo>
                <a:lnTo>
                  <a:pt x="408127" y="73952"/>
                </a:lnTo>
                <a:lnTo>
                  <a:pt x="455028" y="54317"/>
                </a:lnTo>
                <a:lnTo>
                  <a:pt x="475640" y="52997"/>
                </a:lnTo>
                <a:lnTo>
                  <a:pt x="490829" y="53657"/>
                </a:lnTo>
                <a:lnTo>
                  <a:pt x="529717" y="63385"/>
                </a:lnTo>
                <a:lnTo>
                  <a:pt x="558368" y="90970"/>
                </a:lnTo>
                <a:lnTo>
                  <a:pt x="621042" y="87033"/>
                </a:lnTo>
                <a:lnTo>
                  <a:pt x="605282" y="51079"/>
                </a:lnTo>
                <a:lnTo>
                  <a:pt x="574484" y="23456"/>
                </a:lnTo>
                <a:lnTo>
                  <a:pt x="530606" y="5854"/>
                </a:lnTo>
                <a:lnTo>
                  <a:pt x="475640" y="0"/>
                </a:lnTo>
                <a:lnTo>
                  <a:pt x="440626" y="2159"/>
                </a:lnTo>
                <a:lnTo>
                  <a:pt x="382955" y="19443"/>
                </a:lnTo>
                <a:lnTo>
                  <a:pt x="342290" y="53467"/>
                </a:lnTo>
                <a:lnTo>
                  <a:pt x="321691" y="101003"/>
                </a:lnTo>
                <a:lnTo>
                  <a:pt x="319112" y="129654"/>
                </a:lnTo>
                <a:lnTo>
                  <a:pt x="321754" y="158292"/>
                </a:lnTo>
                <a:lnTo>
                  <a:pt x="342785" y="205841"/>
                </a:lnTo>
                <a:lnTo>
                  <a:pt x="384429" y="239864"/>
                </a:lnTo>
                <a:lnTo>
                  <a:pt x="443966" y="257136"/>
                </a:lnTo>
                <a:lnTo>
                  <a:pt x="480288" y="259295"/>
                </a:lnTo>
                <a:lnTo>
                  <a:pt x="510654" y="257810"/>
                </a:lnTo>
                <a:lnTo>
                  <a:pt x="561238" y="245910"/>
                </a:lnTo>
                <a:lnTo>
                  <a:pt x="598131" y="222313"/>
                </a:lnTo>
                <a:lnTo>
                  <a:pt x="620255" y="188379"/>
                </a:lnTo>
                <a:lnTo>
                  <a:pt x="625703" y="16761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7"/>
          <p:cNvGrpSpPr/>
          <p:nvPr/>
        </p:nvGrpSpPr>
        <p:grpSpPr>
          <a:xfrm>
            <a:off x="8602849" y="365205"/>
            <a:ext cx="691411" cy="549907"/>
            <a:chOff x="756726" y="916805"/>
            <a:chExt cx="606425" cy="606425"/>
          </a:xfrm>
        </p:grpSpPr>
        <p:sp>
          <p:nvSpPr>
            <p:cNvPr id="14" name="object 138"/>
            <p:cNvSpPr/>
            <p:nvPr/>
          </p:nvSpPr>
          <p:spPr>
            <a:xfrm>
              <a:off x="756726" y="916805"/>
              <a:ext cx="606425" cy="606425"/>
            </a:xfrm>
            <a:custGeom>
              <a:avLst/>
              <a:gdLst/>
              <a:ahLst/>
              <a:cxnLst/>
              <a:rect l="l" t="t" r="r" b="b"/>
              <a:pathLst>
                <a:path w="606425" h="606425">
                  <a:moveTo>
                    <a:pt x="603335" y="0"/>
                  </a:moveTo>
                  <a:lnTo>
                    <a:pt x="302997" y="0"/>
                  </a:lnTo>
                  <a:lnTo>
                    <a:pt x="254016" y="3984"/>
                  </a:lnTo>
                  <a:lnTo>
                    <a:pt x="207489" y="15514"/>
                  </a:lnTo>
                  <a:lnTo>
                    <a:pt x="164052" y="33952"/>
                  </a:lnTo>
                  <a:lnTo>
                    <a:pt x="124344" y="58662"/>
                  </a:lnTo>
                  <a:lnTo>
                    <a:pt x="89002" y="89005"/>
                  </a:lnTo>
                  <a:lnTo>
                    <a:pt x="58659" y="124346"/>
                  </a:lnTo>
                  <a:lnTo>
                    <a:pt x="33950" y="164053"/>
                  </a:lnTo>
                  <a:lnTo>
                    <a:pt x="15513" y="207490"/>
                  </a:lnTo>
                  <a:lnTo>
                    <a:pt x="3984" y="254017"/>
                  </a:lnTo>
                  <a:lnTo>
                    <a:pt x="22" y="302719"/>
                  </a:lnTo>
                  <a:lnTo>
                    <a:pt x="0" y="603333"/>
                  </a:lnTo>
                  <a:lnTo>
                    <a:pt x="2660" y="605994"/>
                  </a:lnTo>
                  <a:lnTo>
                    <a:pt x="302997" y="605994"/>
                  </a:lnTo>
                  <a:lnTo>
                    <a:pt x="351980" y="602010"/>
                  </a:lnTo>
                  <a:lnTo>
                    <a:pt x="398508" y="590481"/>
                  </a:lnTo>
                  <a:lnTo>
                    <a:pt x="441944" y="572045"/>
                  </a:lnTo>
                  <a:lnTo>
                    <a:pt x="481653" y="547339"/>
                  </a:lnTo>
                  <a:lnTo>
                    <a:pt x="64162" y="546835"/>
                  </a:lnTo>
                  <a:lnTo>
                    <a:pt x="59508" y="544048"/>
                  </a:lnTo>
                  <a:lnTo>
                    <a:pt x="58597" y="540406"/>
                  </a:lnTo>
                  <a:lnTo>
                    <a:pt x="197471" y="308940"/>
                  </a:lnTo>
                  <a:lnTo>
                    <a:pt x="65351" y="308940"/>
                  </a:lnTo>
                  <a:lnTo>
                    <a:pt x="63176" y="308908"/>
                  </a:lnTo>
                  <a:lnTo>
                    <a:pt x="61092" y="307717"/>
                  </a:lnTo>
                  <a:lnTo>
                    <a:pt x="58604" y="302719"/>
                  </a:lnTo>
                  <a:lnTo>
                    <a:pt x="59785" y="299159"/>
                  </a:lnTo>
                  <a:lnTo>
                    <a:pt x="537833" y="60144"/>
                  </a:lnTo>
                  <a:lnTo>
                    <a:pt x="539607" y="59187"/>
                  </a:lnTo>
                  <a:lnTo>
                    <a:pt x="541832" y="59161"/>
                  </a:lnTo>
                  <a:lnTo>
                    <a:pt x="605995" y="59161"/>
                  </a:lnTo>
                  <a:lnTo>
                    <a:pt x="605995" y="2663"/>
                  </a:lnTo>
                  <a:lnTo>
                    <a:pt x="603335" y="0"/>
                  </a:lnTo>
                  <a:close/>
                </a:path>
                <a:path w="606425" h="606425">
                  <a:moveTo>
                    <a:pt x="605995" y="59161"/>
                  </a:moveTo>
                  <a:lnTo>
                    <a:pt x="541832" y="59161"/>
                  </a:lnTo>
                  <a:lnTo>
                    <a:pt x="546487" y="61948"/>
                  </a:lnTo>
                  <a:lnTo>
                    <a:pt x="547397" y="65591"/>
                  </a:lnTo>
                  <a:lnTo>
                    <a:pt x="408524" y="297056"/>
                  </a:lnTo>
                  <a:lnTo>
                    <a:pt x="540641" y="297056"/>
                  </a:lnTo>
                  <a:lnTo>
                    <a:pt x="542815" y="297086"/>
                  </a:lnTo>
                  <a:lnTo>
                    <a:pt x="544903" y="298281"/>
                  </a:lnTo>
                  <a:lnTo>
                    <a:pt x="547391" y="303278"/>
                  </a:lnTo>
                  <a:lnTo>
                    <a:pt x="546210" y="306834"/>
                  </a:lnTo>
                  <a:lnTo>
                    <a:pt x="68162" y="545853"/>
                  </a:lnTo>
                  <a:lnTo>
                    <a:pt x="66387" y="546811"/>
                  </a:lnTo>
                  <a:lnTo>
                    <a:pt x="64162" y="546835"/>
                  </a:lnTo>
                  <a:lnTo>
                    <a:pt x="482240" y="546835"/>
                  </a:lnTo>
                  <a:lnTo>
                    <a:pt x="516996" y="516999"/>
                  </a:lnTo>
                  <a:lnTo>
                    <a:pt x="547336" y="481655"/>
                  </a:lnTo>
                  <a:lnTo>
                    <a:pt x="572044" y="441947"/>
                  </a:lnTo>
                  <a:lnTo>
                    <a:pt x="590481" y="398510"/>
                  </a:lnTo>
                  <a:lnTo>
                    <a:pt x="602010" y="351981"/>
                  </a:lnTo>
                  <a:lnTo>
                    <a:pt x="605972" y="303278"/>
                  </a:lnTo>
                  <a:lnTo>
                    <a:pt x="605995" y="59161"/>
                  </a:lnTo>
                  <a:close/>
                </a:path>
              </a:pathLst>
            </a:custGeom>
            <a:solidFill>
              <a:srgbClr val="F065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39"/>
            <p:cNvSpPr/>
            <p:nvPr/>
          </p:nvSpPr>
          <p:spPr>
            <a:xfrm>
              <a:off x="815324" y="975966"/>
              <a:ext cx="488950" cy="487680"/>
            </a:xfrm>
            <a:custGeom>
              <a:avLst/>
              <a:gdLst/>
              <a:ahLst/>
              <a:cxnLst/>
              <a:rect l="l" t="t" r="r" b="b"/>
              <a:pathLst>
                <a:path w="488950" h="487680">
                  <a:moveTo>
                    <a:pt x="483234" y="0"/>
                  </a:moveTo>
                  <a:lnTo>
                    <a:pt x="481009" y="25"/>
                  </a:lnTo>
                  <a:lnTo>
                    <a:pt x="1187" y="239998"/>
                  </a:lnTo>
                  <a:lnTo>
                    <a:pt x="6" y="243558"/>
                  </a:lnTo>
                  <a:lnTo>
                    <a:pt x="2494" y="248555"/>
                  </a:lnTo>
                  <a:lnTo>
                    <a:pt x="4578" y="249746"/>
                  </a:lnTo>
                  <a:lnTo>
                    <a:pt x="138873" y="249778"/>
                  </a:lnTo>
                  <a:lnTo>
                    <a:pt x="0" y="481244"/>
                  </a:lnTo>
                  <a:lnTo>
                    <a:pt x="910" y="484887"/>
                  </a:lnTo>
                  <a:lnTo>
                    <a:pt x="5565" y="487673"/>
                  </a:lnTo>
                  <a:lnTo>
                    <a:pt x="7790" y="487649"/>
                  </a:lnTo>
                  <a:lnTo>
                    <a:pt x="487612" y="247672"/>
                  </a:lnTo>
                  <a:lnTo>
                    <a:pt x="488793" y="244116"/>
                  </a:lnTo>
                  <a:lnTo>
                    <a:pt x="486305" y="239119"/>
                  </a:lnTo>
                  <a:lnTo>
                    <a:pt x="484217" y="237924"/>
                  </a:lnTo>
                  <a:lnTo>
                    <a:pt x="349926" y="237895"/>
                  </a:lnTo>
                  <a:lnTo>
                    <a:pt x="487122" y="9234"/>
                  </a:lnTo>
                  <a:lnTo>
                    <a:pt x="488800" y="6430"/>
                  </a:lnTo>
                  <a:lnTo>
                    <a:pt x="487889" y="2786"/>
                  </a:lnTo>
                  <a:lnTo>
                    <a:pt x="483234" y="0"/>
                  </a:lnTo>
                  <a:close/>
                </a:path>
              </a:pathLst>
            </a:custGeom>
            <a:solidFill>
              <a:srgbClr val="FFE5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128816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12" y="135924"/>
            <a:ext cx="11817255" cy="6622587"/>
          </a:xfrm>
          <a:prstGeom prst="rect">
            <a:avLst/>
          </a:prstGeom>
        </p:spPr>
      </p:pic>
      <p:sp>
        <p:nvSpPr>
          <p:cNvPr id="3" name="object 128"/>
          <p:cNvSpPr/>
          <p:nvPr/>
        </p:nvSpPr>
        <p:spPr>
          <a:xfrm>
            <a:off x="9463843" y="713601"/>
            <a:ext cx="351859" cy="235510"/>
          </a:xfrm>
          <a:custGeom>
            <a:avLst/>
            <a:gdLst/>
            <a:ahLst/>
            <a:cxnLst/>
            <a:rect l="l" t="t" r="r" b="b"/>
            <a:pathLst>
              <a:path w="308610" h="259715">
                <a:moveTo>
                  <a:pt x="150428" y="0"/>
                </a:moveTo>
                <a:lnTo>
                  <a:pt x="96033" y="5643"/>
                </a:lnTo>
                <a:lnTo>
                  <a:pt x="52470" y="22565"/>
                </a:lnTo>
                <a:lnTo>
                  <a:pt x="21535" y="49248"/>
                </a:lnTo>
                <a:lnTo>
                  <a:pt x="5013" y="84164"/>
                </a:lnTo>
                <a:lnTo>
                  <a:pt x="68411" y="88106"/>
                </a:lnTo>
                <a:lnTo>
                  <a:pt x="72933" y="80463"/>
                </a:lnTo>
                <a:lnTo>
                  <a:pt x="79334" y="73646"/>
                </a:lnTo>
                <a:lnTo>
                  <a:pt x="122045" y="55382"/>
                </a:lnTo>
                <a:lnTo>
                  <a:pt x="150428" y="53009"/>
                </a:lnTo>
                <a:lnTo>
                  <a:pt x="167194" y="53837"/>
                </a:lnTo>
                <a:lnTo>
                  <a:pt x="208094" y="66262"/>
                </a:lnTo>
                <a:lnTo>
                  <a:pt x="238535" y="103154"/>
                </a:lnTo>
                <a:lnTo>
                  <a:pt x="119984" y="103154"/>
                </a:lnTo>
                <a:lnTo>
                  <a:pt x="119984" y="151858"/>
                </a:lnTo>
                <a:lnTo>
                  <a:pt x="239608" y="151858"/>
                </a:lnTo>
                <a:lnTo>
                  <a:pt x="234985" y="163889"/>
                </a:lnTo>
                <a:lnTo>
                  <a:pt x="208626" y="191794"/>
                </a:lnTo>
                <a:lnTo>
                  <a:pt x="164541" y="205394"/>
                </a:lnTo>
                <a:lnTo>
                  <a:pt x="146135" y="206301"/>
                </a:lnTo>
                <a:lnTo>
                  <a:pt x="130394" y="205617"/>
                </a:lnTo>
                <a:lnTo>
                  <a:pt x="92052" y="195375"/>
                </a:lnTo>
                <a:lnTo>
                  <a:pt x="63751" y="167262"/>
                </a:lnTo>
                <a:lnTo>
                  <a:pt x="0" y="170484"/>
                </a:lnTo>
                <a:lnTo>
                  <a:pt x="15446" y="208451"/>
                </a:lnTo>
                <a:lnTo>
                  <a:pt x="45305" y="236390"/>
                </a:lnTo>
                <a:lnTo>
                  <a:pt x="89048" y="253578"/>
                </a:lnTo>
                <a:lnTo>
                  <a:pt x="146135" y="259308"/>
                </a:lnTo>
                <a:lnTo>
                  <a:pt x="182474" y="257148"/>
                </a:lnTo>
                <a:lnTo>
                  <a:pt x="242195" y="239866"/>
                </a:lnTo>
                <a:lnTo>
                  <a:pt x="284143" y="205841"/>
                </a:lnTo>
                <a:lnTo>
                  <a:pt x="305363" y="158298"/>
                </a:lnTo>
                <a:lnTo>
                  <a:pt x="308015" y="129658"/>
                </a:lnTo>
                <a:lnTo>
                  <a:pt x="305430" y="101012"/>
                </a:lnTo>
                <a:lnTo>
                  <a:pt x="284748" y="53465"/>
                </a:lnTo>
                <a:lnTo>
                  <a:pt x="243872" y="19440"/>
                </a:lnTo>
                <a:lnTo>
                  <a:pt x="185763" y="2160"/>
                </a:lnTo>
                <a:lnTo>
                  <a:pt x="150428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129"/>
          <p:cNvSpPr/>
          <p:nvPr/>
        </p:nvSpPr>
        <p:spPr>
          <a:xfrm>
            <a:off x="9875608" y="853517"/>
            <a:ext cx="74571" cy="90979"/>
          </a:xfrm>
          <a:custGeom>
            <a:avLst/>
            <a:gdLst/>
            <a:ahLst/>
            <a:cxnLst/>
            <a:rect l="l" t="t" r="r" b="b"/>
            <a:pathLst>
              <a:path w="65405" h="100330">
                <a:moveTo>
                  <a:pt x="0" y="100329"/>
                </a:moveTo>
                <a:lnTo>
                  <a:pt x="65189" y="100329"/>
                </a:lnTo>
                <a:lnTo>
                  <a:pt x="65189" y="0"/>
                </a:lnTo>
                <a:lnTo>
                  <a:pt x="0" y="0"/>
                </a:lnTo>
                <a:lnTo>
                  <a:pt x="0" y="100329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130"/>
          <p:cNvSpPr/>
          <p:nvPr/>
        </p:nvSpPr>
        <p:spPr>
          <a:xfrm>
            <a:off x="9875607" y="717623"/>
            <a:ext cx="327244" cy="226873"/>
          </a:xfrm>
          <a:custGeom>
            <a:avLst/>
            <a:gdLst/>
            <a:ahLst/>
            <a:cxnLst/>
            <a:rect l="l" t="t" r="r" b="b"/>
            <a:pathLst>
              <a:path w="287019" h="250190">
                <a:moveTo>
                  <a:pt x="286880" y="0"/>
                </a:moveTo>
                <a:lnTo>
                  <a:pt x="221703" y="0"/>
                </a:lnTo>
                <a:lnTo>
                  <a:pt x="221703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03" y="149860"/>
                </a:lnTo>
                <a:lnTo>
                  <a:pt x="221703" y="250190"/>
                </a:lnTo>
                <a:lnTo>
                  <a:pt x="286880" y="250190"/>
                </a:lnTo>
                <a:lnTo>
                  <a:pt x="286880" y="149860"/>
                </a:lnTo>
                <a:lnTo>
                  <a:pt x="286880" y="96520"/>
                </a:lnTo>
                <a:lnTo>
                  <a:pt x="286880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131"/>
          <p:cNvSpPr/>
          <p:nvPr/>
        </p:nvSpPr>
        <p:spPr>
          <a:xfrm>
            <a:off x="10274149" y="717623"/>
            <a:ext cx="292492" cy="226873"/>
          </a:xfrm>
          <a:custGeom>
            <a:avLst/>
            <a:gdLst/>
            <a:ahLst/>
            <a:cxnLst/>
            <a:rect l="l" t="t" r="r" b="b"/>
            <a:pathLst>
              <a:path w="256539" h="250190">
                <a:moveTo>
                  <a:pt x="256095" y="199390"/>
                </a:moveTo>
                <a:lnTo>
                  <a:pt x="65189" y="199390"/>
                </a:lnTo>
                <a:lnTo>
                  <a:pt x="65189" y="147320"/>
                </a:lnTo>
                <a:lnTo>
                  <a:pt x="209524" y="147320"/>
                </a:lnTo>
                <a:lnTo>
                  <a:pt x="209524" y="99060"/>
                </a:lnTo>
                <a:lnTo>
                  <a:pt x="65189" y="99060"/>
                </a:lnTo>
                <a:lnTo>
                  <a:pt x="65189" y="50800"/>
                </a:lnTo>
                <a:lnTo>
                  <a:pt x="248920" y="50800"/>
                </a:lnTo>
                <a:lnTo>
                  <a:pt x="248920" y="0"/>
                </a:lnTo>
                <a:lnTo>
                  <a:pt x="0" y="0"/>
                </a:lnTo>
                <a:lnTo>
                  <a:pt x="0" y="50800"/>
                </a:lnTo>
                <a:lnTo>
                  <a:pt x="0" y="99060"/>
                </a:lnTo>
                <a:lnTo>
                  <a:pt x="0" y="147320"/>
                </a:lnTo>
                <a:lnTo>
                  <a:pt x="0" y="199390"/>
                </a:lnTo>
                <a:lnTo>
                  <a:pt x="0" y="250190"/>
                </a:lnTo>
                <a:lnTo>
                  <a:pt x="256095" y="250190"/>
                </a:lnTo>
                <a:lnTo>
                  <a:pt x="256095" y="19939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132"/>
          <p:cNvSpPr/>
          <p:nvPr/>
        </p:nvSpPr>
        <p:spPr>
          <a:xfrm>
            <a:off x="10620853" y="717503"/>
            <a:ext cx="310592" cy="227448"/>
          </a:xfrm>
          <a:custGeom>
            <a:avLst/>
            <a:gdLst/>
            <a:ahLst/>
            <a:cxnLst/>
            <a:rect l="l" t="t" r="r" b="b"/>
            <a:pathLst>
              <a:path w="272414" h="250825">
                <a:moveTo>
                  <a:pt x="171197" y="0"/>
                </a:moveTo>
                <a:lnTo>
                  <a:pt x="0" y="0"/>
                </a:lnTo>
                <a:lnTo>
                  <a:pt x="0" y="250704"/>
                </a:lnTo>
                <a:lnTo>
                  <a:pt x="65187" y="250704"/>
                </a:lnTo>
                <a:lnTo>
                  <a:pt x="65187" y="162245"/>
                </a:lnTo>
                <a:lnTo>
                  <a:pt x="171197" y="162245"/>
                </a:lnTo>
                <a:lnTo>
                  <a:pt x="212658" y="157453"/>
                </a:lnTo>
                <a:lnTo>
                  <a:pt x="256531" y="132123"/>
                </a:lnTo>
                <a:lnTo>
                  <a:pt x="266990" y="112101"/>
                </a:lnTo>
                <a:lnTo>
                  <a:pt x="65187" y="112101"/>
                </a:lnTo>
                <a:lnTo>
                  <a:pt x="65187" y="53362"/>
                </a:lnTo>
                <a:lnTo>
                  <a:pt x="266890" y="53362"/>
                </a:lnTo>
                <a:lnTo>
                  <a:pt x="264766" y="46648"/>
                </a:lnTo>
                <a:lnTo>
                  <a:pt x="228417" y="11681"/>
                </a:lnTo>
                <a:lnTo>
                  <a:pt x="192242" y="1297"/>
                </a:lnTo>
                <a:lnTo>
                  <a:pt x="171197" y="0"/>
                </a:lnTo>
                <a:close/>
              </a:path>
              <a:path w="272414" h="250825">
                <a:moveTo>
                  <a:pt x="266890" y="53362"/>
                </a:moveTo>
                <a:lnTo>
                  <a:pt x="167979" y="53362"/>
                </a:lnTo>
                <a:lnTo>
                  <a:pt x="176462" y="53822"/>
                </a:lnTo>
                <a:lnTo>
                  <a:pt x="184004" y="55200"/>
                </a:lnTo>
                <a:lnTo>
                  <a:pt x="190607" y="57495"/>
                </a:lnTo>
                <a:lnTo>
                  <a:pt x="196270" y="60707"/>
                </a:lnTo>
                <a:lnTo>
                  <a:pt x="203197" y="65603"/>
                </a:lnTo>
                <a:lnTo>
                  <a:pt x="206660" y="72943"/>
                </a:lnTo>
                <a:lnTo>
                  <a:pt x="206660" y="92287"/>
                </a:lnTo>
                <a:lnTo>
                  <a:pt x="167979" y="112101"/>
                </a:lnTo>
                <a:lnTo>
                  <a:pt x="266990" y="112101"/>
                </a:lnTo>
                <a:lnTo>
                  <a:pt x="270137" y="101948"/>
                </a:lnTo>
                <a:lnTo>
                  <a:pt x="271838" y="82735"/>
                </a:lnTo>
                <a:lnTo>
                  <a:pt x="270070" y="63415"/>
                </a:lnTo>
                <a:lnTo>
                  <a:pt x="266890" y="53362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133"/>
          <p:cNvSpPr/>
          <p:nvPr/>
        </p:nvSpPr>
        <p:spPr>
          <a:xfrm>
            <a:off x="10982241" y="713605"/>
            <a:ext cx="653039" cy="235510"/>
          </a:xfrm>
          <a:custGeom>
            <a:avLst/>
            <a:gdLst/>
            <a:ahLst/>
            <a:cxnLst/>
            <a:rect l="l" t="t" r="r" b="b"/>
            <a:pathLst>
              <a:path w="572770" h="259715">
                <a:moveTo>
                  <a:pt x="230289" y="4432"/>
                </a:moveTo>
                <a:lnTo>
                  <a:pt x="0" y="4432"/>
                </a:lnTo>
                <a:lnTo>
                  <a:pt x="0" y="57772"/>
                </a:lnTo>
                <a:lnTo>
                  <a:pt x="0" y="254622"/>
                </a:lnTo>
                <a:lnTo>
                  <a:pt x="65189" y="254622"/>
                </a:lnTo>
                <a:lnTo>
                  <a:pt x="65189" y="57772"/>
                </a:lnTo>
                <a:lnTo>
                  <a:pt x="230289" y="57772"/>
                </a:lnTo>
                <a:lnTo>
                  <a:pt x="230289" y="4432"/>
                </a:lnTo>
                <a:close/>
              </a:path>
              <a:path w="572770" h="259715">
                <a:moveTo>
                  <a:pt x="572566" y="129654"/>
                </a:moveTo>
                <a:lnTo>
                  <a:pt x="561771" y="75844"/>
                </a:lnTo>
                <a:lnTo>
                  <a:pt x="529399" y="34747"/>
                </a:lnTo>
                <a:lnTo>
                  <a:pt x="507377" y="20624"/>
                </a:lnTo>
                <a:lnTo>
                  <a:pt x="507377" y="129654"/>
                </a:lnTo>
                <a:lnTo>
                  <a:pt x="505764" y="146024"/>
                </a:lnTo>
                <a:lnTo>
                  <a:pt x="481596" y="185166"/>
                </a:lnTo>
                <a:lnTo>
                  <a:pt x="431228" y="204978"/>
                </a:lnTo>
                <a:lnTo>
                  <a:pt x="409244" y="206298"/>
                </a:lnTo>
                <a:lnTo>
                  <a:pt x="387108" y="204978"/>
                </a:lnTo>
                <a:lnTo>
                  <a:pt x="336537" y="185166"/>
                </a:lnTo>
                <a:lnTo>
                  <a:pt x="312369" y="146024"/>
                </a:lnTo>
                <a:lnTo>
                  <a:pt x="310756" y="129654"/>
                </a:lnTo>
                <a:lnTo>
                  <a:pt x="312369" y="113296"/>
                </a:lnTo>
                <a:lnTo>
                  <a:pt x="336537" y="74142"/>
                </a:lnTo>
                <a:lnTo>
                  <a:pt x="387108" y="54330"/>
                </a:lnTo>
                <a:lnTo>
                  <a:pt x="409244" y="53009"/>
                </a:lnTo>
                <a:lnTo>
                  <a:pt x="431228" y="54330"/>
                </a:lnTo>
                <a:lnTo>
                  <a:pt x="481596" y="74142"/>
                </a:lnTo>
                <a:lnTo>
                  <a:pt x="505764" y="113296"/>
                </a:lnTo>
                <a:lnTo>
                  <a:pt x="507377" y="129654"/>
                </a:lnTo>
                <a:lnTo>
                  <a:pt x="507377" y="20624"/>
                </a:lnTo>
                <a:lnTo>
                  <a:pt x="505714" y="19545"/>
                </a:lnTo>
                <a:lnTo>
                  <a:pt x="477786" y="8686"/>
                </a:lnTo>
                <a:lnTo>
                  <a:pt x="445630" y="2171"/>
                </a:lnTo>
                <a:lnTo>
                  <a:pt x="409244" y="0"/>
                </a:lnTo>
                <a:lnTo>
                  <a:pt x="372846" y="2171"/>
                </a:lnTo>
                <a:lnTo>
                  <a:pt x="312674" y="19545"/>
                </a:lnTo>
                <a:lnTo>
                  <a:pt x="269938" y="53708"/>
                </a:lnTo>
                <a:lnTo>
                  <a:pt x="248272" y="101168"/>
                </a:lnTo>
                <a:lnTo>
                  <a:pt x="245567" y="129654"/>
                </a:lnTo>
                <a:lnTo>
                  <a:pt x="248272" y="158153"/>
                </a:lnTo>
                <a:lnTo>
                  <a:pt x="269938" y="205613"/>
                </a:lnTo>
                <a:lnTo>
                  <a:pt x="312674" y="239763"/>
                </a:lnTo>
                <a:lnTo>
                  <a:pt x="372846" y="257136"/>
                </a:lnTo>
                <a:lnTo>
                  <a:pt x="409244" y="259308"/>
                </a:lnTo>
                <a:lnTo>
                  <a:pt x="445630" y="257136"/>
                </a:lnTo>
                <a:lnTo>
                  <a:pt x="477786" y="250621"/>
                </a:lnTo>
                <a:lnTo>
                  <a:pt x="505714" y="239763"/>
                </a:lnTo>
                <a:lnTo>
                  <a:pt x="529399" y="224574"/>
                </a:lnTo>
                <a:lnTo>
                  <a:pt x="547598" y="206298"/>
                </a:lnTo>
                <a:lnTo>
                  <a:pt x="548284" y="205613"/>
                </a:lnTo>
                <a:lnTo>
                  <a:pt x="561771" y="183464"/>
                </a:lnTo>
                <a:lnTo>
                  <a:pt x="569861" y="158153"/>
                </a:lnTo>
                <a:lnTo>
                  <a:pt x="572566" y="12965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34"/>
          <p:cNvSpPr/>
          <p:nvPr/>
        </p:nvSpPr>
        <p:spPr>
          <a:xfrm>
            <a:off x="9463830" y="391434"/>
            <a:ext cx="868789" cy="235510"/>
          </a:xfrm>
          <a:custGeom>
            <a:avLst/>
            <a:gdLst/>
            <a:ahLst/>
            <a:cxnLst/>
            <a:rect l="l" t="t" r="r" b="b"/>
            <a:pathLst>
              <a:path w="762000" h="259715">
                <a:moveTo>
                  <a:pt x="303161" y="4114"/>
                </a:moveTo>
                <a:lnTo>
                  <a:pt x="0" y="4114"/>
                </a:lnTo>
                <a:lnTo>
                  <a:pt x="0" y="57454"/>
                </a:lnTo>
                <a:lnTo>
                  <a:pt x="119176" y="57454"/>
                </a:lnTo>
                <a:lnTo>
                  <a:pt x="119176" y="255574"/>
                </a:lnTo>
                <a:lnTo>
                  <a:pt x="184353" y="255574"/>
                </a:lnTo>
                <a:lnTo>
                  <a:pt x="184353" y="57454"/>
                </a:lnTo>
                <a:lnTo>
                  <a:pt x="303161" y="57454"/>
                </a:lnTo>
                <a:lnTo>
                  <a:pt x="303161" y="4114"/>
                </a:lnTo>
                <a:close/>
              </a:path>
              <a:path w="762000" h="259715">
                <a:moveTo>
                  <a:pt x="655002" y="129654"/>
                </a:moveTo>
                <a:lnTo>
                  <a:pt x="652310" y="101155"/>
                </a:lnTo>
                <a:lnTo>
                  <a:pt x="644220" y="75831"/>
                </a:lnTo>
                <a:lnTo>
                  <a:pt x="630732" y="53695"/>
                </a:lnTo>
                <a:lnTo>
                  <a:pt x="630034" y="52997"/>
                </a:lnTo>
                <a:lnTo>
                  <a:pt x="611847" y="34734"/>
                </a:lnTo>
                <a:lnTo>
                  <a:pt x="589813" y="20612"/>
                </a:lnTo>
                <a:lnTo>
                  <a:pt x="589813" y="129654"/>
                </a:lnTo>
                <a:lnTo>
                  <a:pt x="588200" y="146011"/>
                </a:lnTo>
                <a:lnTo>
                  <a:pt x="564032" y="185166"/>
                </a:lnTo>
                <a:lnTo>
                  <a:pt x="513664" y="204978"/>
                </a:lnTo>
                <a:lnTo>
                  <a:pt x="491680" y="206298"/>
                </a:lnTo>
                <a:lnTo>
                  <a:pt x="469544" y="204978"/>
                </a:lnTo>
                <a:lnTo>
                  <a:pt x="418973" y="185166"/>
                </a:lnTo>
                <a:lnTo>
                  <a:pt x="394792" y="146011"/>
                </a:lnTo>
                <a:lnTo>
                  <a:pt x="393192" y="129654"/>
                </a:lnTo>
                <a:lnTo>
                  <a:pt x="394792" y="113284"/>
                </a:lnTo>
                <a:lnTo>
                  <a:pt x="418973" y="74129"/>
                </a:lnTo>
                <a:lnTo>
                  <a:pt x="469544" y="54330"/>
                </a:lnTo>
                <a:lnTo>
                  <a:pt x="491680" y="52997"/>
                </a:lnTo>
                <a:lnTo>
                  <a:pt x="513664" y="54330"/>
                </a:lnTo>
                <a:lnTo>
                  <a:pt x="564032" y="74129"/>
                </a:lnTo>
                <a:lnTo>
                  <a:pt x="588200" y="113284"/>
                </a:lnTo>
                <a:lnTo>
                  <a:pt x="589813" y="129654"/>
                </a:lnTo>
                <a:lnTo>
                  <a:pt x="589813" y="20612"/>
                </a:lnTo>
                <a:lnTo>
                  <a:pt x="588149" y="19532"/>
                </a:lnTo>
                <a:lnTo>
                  <a:pt x="560222" y="8686"/>
                </a:lnTo>
                <a:lnTo>
                  <a:pt x="528066" y="2171"/>
                </a:lnTo>
                <a:lnTo>
                  <a:pt x="491680" y="0"/>
                </a:lnTo>
                <a:lnTo>
                  <a:pt x="455282" y="2171"/>
                </a:lnTo>
                <a:lnTo>
                  <a:pt x="395122" y="19532"/>
                </a:lnTo>
                <a:lnTo>
                  <a:pt x="352386" y="53695"/>
                </a:lnTo>
                <a:lnTo>
                  <a:pt x="330708" y="101155"/>
                </a:lnTo>
                <a:lnTo>
                  <a:pt x="328002" y="129654"/>
                </a:lnTo>
                <a:lnTo>
                  <a:pt x="330708" y="158153"/>
                </a:lnTo>
                <a:lnTo>
                  <a:pt x="352386" y="205600"/>
                </a:lnTo>
                <a:lnTo>
                  <a:pt x="395122" y="239763"/>
                </a:lnTo>
                <a:lnTo>
                  <a:pt x="455282" y="257136"/>
                </a:lnTo>
                <a:lnTo>
                  <a:pt x="491680" y="259295"/>
                </a:lnTo>
                <a:lnTo>
                  <a:pt x="528066" y="257136"/>
                </a:lnTo>
                <a:lnTo>
                  <a:pt x="560222" y="250621"/>
                </a:lnTo>
                <a:lnTo>
                  <a:pt x="588149" y="239763"/>
                </a:lnTo>
                <a:lnTo>
                  <a:pt x="611847" y="224561"/>
                </a:lnTo>
                <a:lnTo>
                  <a:pt x="630034" y="206298"/>
                </a:lnTo>
                <a:lnTo>
                  <a:pt x="630732" y="205600"/>
                </a:lnTo>
                <a:lnTo>
                  <a:pt x="644220" y="183464"/>
                </a:lnTo>
                <a:lnTo>
                  <a:pt x="652310" y="158153"/>
                </a:lnTo>
                <a:lnTo>
                  <a:pt x="655002" y="129654"/>
                </a:lnTo>
                <a:close/>
              </a:path>
              <a:path w="762000" h="259715">
                <a:moveTo>
                  <a:pt x="761961" y="153974"/>
                </a:moveTo>
                <a:lnTo>
                  <a:pt x="696772" y="153974"/>
                </a:lnTo>
                <a:lnTo>
                  <a:pt x="696772" y="255574"/>
                </a:lnTo>
                <a:lnTo>
                  <a:pt x="761961" y="255574"/>
                </a:lnTo>
                <a:lnTo>
                  <a:pt x="761961" y="15397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35"/>
          <p:cNvSpPr/>
          <p:nvPr/>
        </p:nvSpPr>
        <p:spPr>
          <a:xfrm>
            <a:off x="10258250" y="395165"/>
            <a:ext cx="327244" cy="228024"/>
          </a:xfrm>
          <a:custGeom>
            <a:avLst/>
            <a:gdLst/>
            <a:ahLst/>
            <a:cxnLst/>
            <a:rect l="l" t="t" r="r" b="b"/>
            <a:pathLst>
              <a:path w="287019" h="251459">
                <a:moveTo>
                  <a:pt x="286893" y="0"/>
                </a:moveTo>
                <a:lnTo>
                  <a:pt x="221716" y="0"/>
                </a:lnTo>
                <a:lnTo>
                  <a:pt x="221716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16" y="149860"/>
                </a:lnTo>
                <a:lnTo>
                  <a:pt x="221716" y="251460"/>
                </a:lnTo>
                <a:lnTo>
                  <a:pt x="286893" y="251460"/>
                </a:lnTo>
                <a:lnTo>
                  <a:pt x="286893" y="149860"/>
                </a:lnTo>
                <a:lnTo>
                  <a:pt x="286893" y="96520"/>
                </a:lnTo>
                <a:lnTo>
                  <a:pt x="286893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36"/>
          <p:cNvSpPr/>
          <p:nvPr/>
        </p:nvSpPr>
        <p:spPr>
          <a:xfrm>
            <a:off x="10641589" y="391434"/>
            <a:ext cx="713855" cy="235510"/>
          </a:xfrm>
          <a:custGeom>
            <a:avLst/>
            <a:gdLst/>
            <a:ahLst/>
            <a:cxnLst/>
            <a:rect l="l" t="t" r="r" b="b"/>
            <a:pathLst>
              <a:path w="626110" h="259715">
                <a:moveTo>
                  <a:pt x="315175" y="4292"/>
                </a:moveTo>
                <a:lnTo>
                  <a:pt x="244614" y="4292"/>
                </a:lnTo>
                <a:lnTo>
                  <a:pt x="171564" y="156514"/>
                </a:lnTo>
                <a:lnTo>
                  <a:pt x="72707" y="4292"/>
                </a:lnTo>
                <a:lnTo>
                  <a:pt x="0" y="4292"/>
                </a:lnTo>
                <a:lnTo>
                  <a:pt x="122847" y="181584"/>
                </a:lnTo>
                <a:lnTo>
                  <a:pt x="150431" y="181584"/>
                </a:lnTo>
                <a:lnTo>
                  <a:pt x="150063" y="183019"/>
                </a:lnTo>
                <a:lnTo>
                  <a:pt x="142989" y="192735"/>
                </a:lnTo>
                <a:lnTo>
                  <a:pt x="133235" y="199669"/>
                </a:lnTo>
                <a:lnTo>
                  <a:pt x="120789" y="203835"/>
                </a:lnTo>
                <a:lnTo>
                  <a:pt x="105651" y="205219"/>
                </a:lnTo>
                <a:lnTo>
                  <a:pt x="87388" y="204774"/>
                </a:lnTo>
                <a:lnTo>
                  <a:pt x="68402" y="203428"/>
                </a:lnTo>
                <a:lnTo>
                  <a:pt x="68402" y="254292"/>
                </a:lnTo>
                <a:lnTo>
                  <a:pt x="80848" y="255549"/>
                </a:lnTo>
                <a:lnTo>
                  <a:pt x="92405" y="256438"/>
                </a:lnTo>
                <a:lnTo>
                  <a:pt x="103060" y="256971"/>
                </a:lnTo>
                <a:lnTo>
                  <a:pt x="112826" y="257149"/>
                </a:lnTo>
                <a:lnTo>
                  <a:pt x="125920" y="256616"/>
                </a:lnTo>
                <a:lnTo>
                  <a:pt x="168173" y="243789"/>
                </a:lnTo>
                <a:lnTo>
                  <a:pt x="198577" y="214922"/>
                </a:lnTo>
                <a:lnTo>
                  <a:pt x="221348" y="177647"/>
                </a:lnTo>
                <a:lnTo>
                  <a:pt x="315175" y="4292"/>
                </a:lnTo>
                <a:close/>
              </a:path>
              <a:path w="626110" h="259715">
                <a:moveTo>
                  <a:pt x="625703" y="167614"/>
                </a:moveTo>
                <a:lnTo>
                  <a:pt x="562660" y="164388"/>
                </a:lnTo>
                <a:lnTo>
                  <a:pt x="558825" y="173266"/>
                </a:lnTo>
                <a:lnTo>
                  <a:pt x="553046" y="181267"/>
                </a:lnTo>
                <a:lnTo>
                  <a:pt x="511136" y="203390"/>
                </a:lnTo>
                <a:lnTo>
                  <a:pt x="480288" y="206298"/>
                </a:lnTo>
                <a:lnTo>
                  <a:pt x="458368" y="204990"/>
                </a:lnTo>
                <a:lnTo>
                  <a:pt x="409016" y="185343"/>
                </a:lnTo>
                <a:lnTo>
                  <a:pt x="385851" y="146164"/>
                </a:lnTo>
                <a:lnTo>
                  <a:pt x="384302" y="129654"/>
                </a:lnTo>
                <a:lnTo>
                  <a:pt x="385787" y="113144"/>
                </a:lnTo>
                <a:lnTo>
                  <a:pt x="408127" y="73952"/>
                </a:lnTo>
                <a:lnTo>
                  <a:pt x="455028" y="54317"/>
                </a:lnTo>
                <a:lnTo>
                  <a:pt x="475640" y="52997"/>
                </a:lnTo>
                <a:lnTo>
                  <a:pt x="490829" y="53657"/>
                </a:lnTo>
                <a:lnTo>
                  <a:pt x="529717" y="63385"/>
                </a:lnTo>
                <a:lnTo>
                  <a:pt x="558368" y="90970"/>
                </a:lnTo>
                <a:lnTo>
                  <a:pt x="621042" y="87033"/>
                </a:lnTo>
                <a:lnTo>
                  <a:pt x="605282" y="51079"/>
                </a:lnTo>
                <a:lnTo>
                  <a:pt x="574484" y="23456"/>
                </a:lnTo>
                <a:lnTo>
                  <a:pt x="530606" y="5854"/>
                </a:lnTo>
                <a:lnTo>
                  <a:pt x="475640" y="0"/>
                </a:lnTo>
                <a:lnTo>
                  <a:pt x="440626" y="2159"/>
                </a:lnTo>
                <a:lnTo>
                  <a:pt x="382955" y="19443"/>
                </a:lnTo>
                <a:lnTo>
                  <a:pt x="342290" y="53467"/>
                </a:lnTo>
                <a:lnTo>
                  <a:pt x="321691" y="101003"/>
                </a:lnTo>
                <a:lnTo>
                  <a:pt x="319112" y="129654"/>
                </a:lnTo>
                <a:lnTo>
                  <a:pt x="321754" y="158292"/>
                </a:lnTo>
                <a:lnTo>
                  <a:pt x="342785" y="205841"/>
                </a:lnTo>
                <a:lnTo>
                  <a:pt x="384429" y="239864"/>
                </a:lnTo>
                <a:lnTo>
                  <a:pt x="443966" y="257136"/>
                </a:lnTo>
                <a:lnTo>
                  <a:pt x="480288" y="259295"/>
                </a:lnTo>
                <a:lnTo>
                  <a:pt x="510654" y="257810"/>
                </a:lnTo>
                <a:lnTo>
                  <a:pt x="561238" y="245910"/>
                </a:lnTo>
                <a:lnTo>
                  <a:pt x="598131" y="222313"/>
                </a:lnTo>
                <a:lnTo>
                  <a:pt x="620255" y="188379"/>
                </a:lnTo>
                <a:lnTo>
                  <a:pt x="625703" y="16761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37"/>
          <p:cNvGrpSpPr/>
          <p:nvPr/>
        </p:nvGrpSpPr>
        <p:grpSpPr>
          <a:xfrm>
            <a:off x="8556667" y="395325"/>
            <a:ext cx="691411" cy="549907"/>
            <a:chOff x="756726" y="916805"/>
            <a:chExt cx="606425" cy="606425"/>
          </a:xfrm>
        </p:grpSpPr>
        <p:sp>
          <p:nvSpPr>
            <p:cNvPr id="13" name="object 138"/>
            <p:cNvSpPr/>
            <p:nvPr/>
          </p:nvSpPr>
          <p:spPr>
            <a:xfrm>
              <a:off x="756726" y="916805"/>
              <a:ext cx="606425" cy="606425"/>
            </a:xfrm>
            <a:custGeom>
              <a:avLst/>
              <a:gdLst/>
              <a:ahLst/>
              <a:cxnLst/>
              <a:rect l="l" t="t" r="r" b="b"/>
              <a:pathLst>
                <a:path w="606425" h="606425">
                  <a:moveTo>
                    <a:pt x="603335" y="0"/>
                  </a:moveTo>
                  <a:lnTo>
                    <a:pt x="302997" y="0"/>
                  </a:lnTo>
                  <a:lnTo>
                    <a:pt x="254016" y="3984"/>
                  </a:lnTo>
                  <a:lnTo>
                    <a:pt x="207489" y="15514"/>
                  </a:lnTo>
                  <a:lnTo>
                    <a:pt x="164052" y="33952"/>
                  </a:lnTo>
                  <a:lnTo>
                    <a:pt x="124344" y="58662"/>
                  </a:lnTo>
                  <a:lnTo>
                    <a:pt x="89002" y="89005"/>
                  </a:lnTo>
                  <a:lnTo>
                    <a:pt x="58659" y="124346"/>
                  </a:lnTo>
                  <a:lnTo>
                    <a:pt x="33950" y="164053"/>
                  </a:lnTo>
                  <a:lnTo>
                    <a:pt x="15513" y="207490"/>
                  </a:lnTo>
                  <a:lnTo>
                    <a:pt x="3984" y="254017"/>
                  </a:lnTo>
                  <a:lnTo>
                    <a:pt x="22" y="302719"/>
                  </a:lnTo>
                  <a:lnTo>
                    <a:pt x="0" y="603333"/>
                  </a:lnTo>
                  <a:lnTo>
                    <a:pt x="2660" y="605994"/>
                  </a:lnTo>
                  <a:lnTo>
                    <a:pt x="302997" y="605994"/>
                  </a:lnTo>
                  <a:lnTo>
                    <a:pt x="351980" y="602010"/>
                  </a:lnTo>
                  <a:lnTo>
                    <a:pt x="398508" y="590481"/>
                  </a:lnTo>
                  <a:lnTo>
                    <a:pt x="441944" y="572045"/>
                  </a:lnTo>
                  <a:lnTo>
                    <a:pt x="481653" y="547339"/>
                  </a:lnTo>
                  <a:lnTo>
                    <a:pt x="64162" y="546835"/>
                  </a:lnTo>
                  <a:lnTo>
                    <a:pt x="59508" y="544048"/>
                  </a:lnTo>
                  <a:lnTo>
                    <a:pt x="58597" y="540406"/>
                  </a:lnTo>
                  <a:lnTo>
                    <a:pt x="197471" y="308940"/>
                  </a:lnTo>
                  <a:lnTo>
                    <a:pt x="65351" y="308940"/>
                  </a:lnTo>
                  <a:lnTo>
                    <a:pt x="63176" y="308908"/>
                  </a:lnTo>
                  <a:lnTo>
                    <a:pt x="61092" y="307717"/>
                  </a:lnTo>
                  <a:lnTo>
                    <a:pt x="58604" y="302719"/>
                  </a:lnTo>
                  <a:lnTo>
                    <a:pt x="59785" y="299159"/>
                  </a:lnTo>
                  <a:lnTo>
                    <a:pt x="537833" y="60144"/>
                  </a:lnTo>
                  <a:lnTo>
                    <a:pt x="539607" y="59187"/>
                  </a:lnTo>
                  <a:lnTo>
                    <a:pt x="541832" y="59161"/>
                  </a:lnTo>
                  <a:lnTo>
                    <a:pt x="605995" y="59161"/>
                  </a:lnTo>
                  <a:lnTo>
                    <a:pt x="605995" y="2663"/>
                  </a:lnTo>
                  <a:lnTo>
                    <a:pt x="603335" y="0"/>
                  </a:lnTo>
                  <a:close/>
                </a:path>
                <a:path w="606425" h="606425">
                  <a:moveTo>
                    <a:pt x="605995" y="59161"/>
                  </a:moveTo>
                  <a:lnTo>
                    <a:pt x="541832" y="59161"/>
                  </a:lnTo>
                  <a:lnTo>
                    <a:pt x="546487" y="61948"/>
                  </a:lnTo>
                  <a:lnTo>
                    <a:pt x="547397" y="65591"/>
                  </a:lnTo>
                  <a:lnTo>
                    <a:pt x="408524" y="297056"/>
                  </a:lnTo>
                  <a:lnTo>
                    <a:pt x="540641" y="297056"/>
                  </a:lnTo>
                  <a:lnTo>
                    <a:pt x="542815" y="297086"/>
                  </a:lnTo>
                  <a:lnTo>
                    <a:pt x="544903" y="298281"/>
                  </a:lnTo>
                  <a:lnTo>
                    <a:pt x="547391" y="303278"/>
                  </a:lnTo>
                  <a:lnTo>
                    <a:pt x="546210" y="306834"/>
                  </a:lnTo>
                  <a:lnTo>
                    <a:pt x="68162" y="545853"/>
                  </a:lnTo>
                  <a:lnTo>
                    <a:pt x="66387" y="546811"/>
                  </a:lnTo>
                  <a:lnTo>
                    <a:pt x="64162" y="546835"/>
                  </a:lnTo>
                  <a:lnTo>
                    <a:pt x="482240" y="546835"/>
                  </a:lnTo>
                  <a:lnTo>
                    <a:pt x="516996" y="516999"/>
                  </a:lnTo>
                  <a:lnTo>
                    <a:pt x="547336" y="481655"/>
                  </a:lnTo>
                  <a:lnTo>
                    <a:pt x="572044" y="441947"/>
                  </a:lnTo>
                  <a:lnTo>
                    <a:pt x="590481" y="398510"/>
                  </a:lnTo>
                  <a:lnTo>
                    <a:pt x="602010" y="351981"/>
                  </a:lnTo>
                  <a:lnTo>
                    <a:pt x="605972" y="303278"/>
                  </a:lnTo>
                  <a:lnTo>
                    <a:pt x="605995" y="59161"/>
                  </a:lnTo>
                  <a:close/>
                </a:path>
              </a:pathLst>
            </a:custGeom>
            <a:solidFill>
              <a:srgbClr val="F065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39"/>
            <p:cNvSpPr/>
            <p:nvPr/>
          </p:nvSpPr>
          <p:spPr>
            <a:xfrm>
              <a:off x="815324" y="975966"/>
              <a:ext cx="488950" cy="487680"/>
            </a:xfrm>
            <a:custGeom>
              <a:avLst/>
              <a:gdLst/>
              <a:ahLst/>
              <a:cxnLst/>
              <a:rect l="l" t="t" r="r" b="b"/>
              <a:pathLst>
                <a:path w="488950" h="487680">
                  <a:moveTo>
                    <a:pt x="483234" y="0"/>
                  </a:moveTo>
                  <a:lnTo>
                    <a:pt x="481009" y="25"/>
                  </a:lnTo>
                  <a:lnTo>
                    <a:pt x="1187" y="239998"/>
                  </a:lnTo>
                  <a:lnTo>
                    <a:pt x="6" y="243558"/>
                  </a:lnTo>
                  <a:lnTo>
                    <a:pt x="2494" y="248555"/>
                  </a:lnTo>
                  <a:lnTo>
                    <a:pt x="4578" y="249746"/>
                  </a:lnTo>
                  <a:lnTo>
                    <a:pt x="138873" y="249778"/>
                  </a:lnTo>
                  <a:lnTo>
                    <a:pt x="0" y="481244"/>
                  </a:lnTo>
                  <a:lnTo>
                    <a:pt x="910" y="484887"/>
                  </a:lnTo>
                  <a:lnTo>
                    <a:pt x="5565" y="487673"/>
                  </a:lnTo>
                  <a:lnTo>
                    <a:pt x="7790" y="487649"/>
                  </a:lnTo>
                  <a:lnTo>
                    <a:pt x="487612" y="247672"/>
                  </a:lnTo>
                  <a:lnTo>
                    <a:pt x="488793" y="244116"/>
                  </a:lnTo>
                  <a:lnTo>
                    <a:pt x="486305" y="239119"/>
                  </a:lnTo>
                  <a:lnTo>
                    <a:pt x="484217" y="237924"/>
                  </a:lnTo>
                  <a:lnTo>
                    <a:pt x="349926" y="237895"/>
                  </a:lnTo>
                  <a:lnTo>
                    <a:pt x="487122" y="9234"/>
                  </a:lnTo>
                  <a:lnTo>
                    <a:pt x="488800" y="6430"/>
                  </a:lnTo>
                  <a:lnTo>
                    <a:pt x="487889" y="2786"/>
                  </a:lnTo>
                  <a:lnTo>
                    <a:pt x="483234" y="0"/>
                  </a:lnTo>
                  <a:close/>
                </a:path>
              </a:pathLst>
            </a:custGeom>
            <a:solidFill>
              <a:srgbClr val="FFE5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354465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298" y="185351"/>
            <a:ext cx="11909037" cy="6586151"/>
          </a:xfrm>
          <a:prstGeom prst="rect">
            <a:avLst/>
          </a:prstGeom>
        </p:spPr>
      </p:pic>
      <p:sp>
        <p:nvSpPr>
          <p:cNvPr id="15" name="object 128"/>
          <p:cNvSpPr/>
          <p:nvPr/>
        </p:nvSpPr>
        <p:spPr>
          <a:xfrm>
            <a:off x="9389952" y="762158"/>
            <a:ext cx="351859" cy="235510"/>
          </a:xfrm>
          <a:custGeom>
            <a:avLst/>
            <a:gdLst/>
            <a:ahLst/>
            <a:cxnLst/>
            <a:rect l="l" t="t" r="r" b="b"/>
            <a:pathLst>
              <a:path w="308610" h="259715">
                <a:moveTo>
                  <a:pt x="150428" y="0"/>
                </a:moveTo>
                <a:lnTo>
                  <a:pt x="96033" y="5643"/>
                </a:lnTo>
                <a:lnTo>
                  <a:pt x="52470" y="22565"/>
                </a:lnTo>
                <a:lnTo>
                  <a:pt x="21535" y="49248"/>
                </a:lnTo>
                <a:lnTo>
                  <a:pt x="5013" y="84164"/>
                </a:lnTo>
                <a:lnTo>
                  <a:pt x="68411" y="88106"/>
                </a:lnTo>
                <a:lnTo>
                  <a:pt x="72933" y="80463"/>
                </a:lnTo>
                <a:lnTo>
                  <a:pt x="79334" y="73646"/>
                </a:lnTo>
                <a:lnTo>
                  <a:pt x="122045" y="55382"/>
                </a:lnTo>
                <a:lnTo>
                  <a:pt x="150428" y="53009"/>
                </a:lnTo>
                <a:lnTo>
                  <a:pt x="167194" y="53837"/>
                </a:lnTo>
                <a:lnTo>
                  <a:pt x="208094" y="66262"/>
                </a:lnTo>
                <a:lnTo>
                  <a:pt x="238535" y="103154"/>
                </a:lnTo>
                <a:lnTo>
                  <a:pt x="119984" y="103154"/>
                </a:lnTo>
                <a:lnTo>
                  <a:pt x="119984" y="151858"/>
                </a:lnTo>
                <a:lnTo>
                  <a:pt x="239608" y="151858"/>
                </a:lnTo>
                <a:lnTo>
                  <a:pt x="234985" y="163889"/>
                </a:lnTo>
                <a:lnTo>
                  <a:pt x="208626" y="191794"/>
                </a:lnTo>
                <a:lnTo>
                  <a:pt x="164541" y="205394"/>
                </a:lnTo>
                <a:lnTo>
                  <a:pt x="146135" y="206301"/>
                </a:lnTo>
                <a:lnTo>
                  <a:pt x="130394" y="205617"/>
                </a:lnTo>
                <a:lnTo>
                  <a:pt x="92052" y="195375"/>
                </a:lnTo>
                <a:lnTo>
                  <a:pt x="63751" y="167262"/>
                </a:lnTo>
                <a:lnTo>
                  <a:pt x="0" y="170484"/>
                </a:lnTo>
                <a:lnTo>
                  <a:pt x="15446" y="208451"/>
                </a:lnTo>
                <a:lnTo>
                  <a:pt x="45305" y="236390"/>
                </a:lnTo>
                <a:lnTo>
                  <a:pt x="89048" y="253578"/>
                </a:lnTo>
                <a:lnTo>
                  <a:pt x="146135" y="259308"/>
                </a:lnTo>
                <a:lnTo>
                  <a:pt x="182474" y="257148"/>
                </a:lnTo>
                <a:lnTo>
                  <a:pt x="242195" y="239866"/>
                </a:lnTo>
                <a:lnTo>
                  <a:pt x="284143" y="205841"/>
                </a:lnTo>
                <a:lnTo>
                  <a:pt x="305363" y="158298"/>
                </a:lnTo>
                <a:lnTo>
                  <a:pt x="308015" y="129658"/>
                </a:lnTo>
                <a:lnTo>
                  <a:pt x="305430" y="101012"/>
                </a:lnTo>
                <a:lnTo>
                  <a:pt x="284748" y="53465"/>
                </a:lnTo>
                <a:lnTo>
                  <a:pt x="243872" y="19440"/>
                </a:lnTo>
                <a:lnTo>
                  <a:pt x="185763" y="2160"/>
                </a:lnTo>
                <a:lnTo>
                  <a:pt x="150428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9"/>
          <p:cNvSpPr/>
          <p:nvPr/>
        </p:nvSpPr>
        <p:spPr>
          <a:xfrm>
            <a:off x="9801717" y="902074"/>
            <a:ext cx="74571" cy="90979"/>
          </a:xfrm>
          <a:custGeom>
            <a:avLst/>
            <a:gdLst/>
            <a:ahLst/>
            <a:cxnLst/>
            <a:rect l="l" t="t" r="r" b="b"/>
            <a:pathLst>
              <a:path w="65405" h="100330">
                <a:moveTo>
                  <a:pt x="0" y="100329"/>
                </a:moveTo>
                <a:lnTo>
                  <a:pt x="65189" y="100329"/>
                </a:lnTo>
                <a:lnTo>
                  <a:pt x="65189" y="0"/>
                </a:lnTo>
                <a:lnTo>
                  <a:pt x="0" y="0"/>
                </a:lnTo>
                <a:lnTo>
                  <a:pt x="0" y="100329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0"/>
          <p:cNvSpPr/>
          <p:nvPr/>
        </p:nvSpPr>
        <p:spPr>
          <a:xfrm>
            <a:off x="9801716" y="766180"/>
            <a:ext cx="327244" cy="226873"/>
          </a:xfrm>
          <a:custGeom>
            <a:avLst/>
            <a:gdLst/>
            <a:ahLst/>
            <a:cxnLst/>
            <a:rect l="l" t="t" r="r" b="b"/>
            <a:pathLst>
              <a:path w="287019" h="250190">
                <a:moveTo>
                  <a:pt x="286880" y="0"/>
                </a:moveTo>
                <a:lnTo>
                  <a:pt x="221703" y="0"/>
                </a:lnTo>
                <a:lnTo>
                  <a:pt x="221703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03" y="149860"/>
                </a:lnTo>
                <a:lnTo>
                  <a:pt x="221703" y="250190"/>
                </a:lnTo>
                <a:lnTo>
                  <a:pt x="286880" y="250190"/>
                </a:lnTo>
                <a:lnTo>
                  <a:pt x="286880" y="149860"/>
                </a:lnTo>
                <a:lnTo>
                  <a:pt x="286880" y="96520"/>
                </a:lnTo>
                <a:lnTo>
                  <a:pt x="286880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31"/>
          <p:cNvSpPr/>
          <p:nvPr/>
        </p:nvSpPr>
        <p:spPr>
          <a:xfrm>
            <a:off x="10200258" y="766180"/>
            <a:ext cx="292492" cy="226873"/>
          </a:xfrm>
          <a:custGeom>
            <a:avLst/>
            <a:gdLst/>
            <a:ahLst/>
            <a:cxnLst/>
            <a:rect l="l" t="t" r="r" b="b"/>
            <a:pathLst>
              <a:path w="256539" h="250190">
                <a:moveTo>
                  <a:pt x="256095" y="199390"/>
                </a:moveTo>
                <a:lnTo>
                  <a:pt x="65189" y="199390"/>
                </a:lnTo>
                <a:lnTo>
                  <a:pt x="65189" y="147320"/>
                </a:lnTo>
                <a:lnTo>
                  <a:pt x="209524" y="147320"/>
                </a:lnTo>
                <a:lnTo>
                  <a:pt x="209524" y="99060"/>
                </a:lnTo>
                <a:lnTo>
                  <a:pt x="65189" y="99060"/>
                </a:lnTo>
                <a:lnTo>
                  <a:pt x="65189" y="50800"/>
                </a:lnTo>
                <a:lnTo>
                  <a:pt x="248920" y="50800"/>
                </a:lnTo>
                <a:lnTo>
                  <a:pt x="248920" y="0"/>
                </a:lnTo>
                <a:lnTo>
                  <a:pt x="0" y="0"/>
                </a:lnTo>
                <a:lnTo>
                  <a:pt x="0" y="50800"/>
                </a:lnTo>
                <a:lnTo>
                  <a:pt x="0" y="99060"/>
                </a:lnTo>
                <a:lnTo>
                  <a:pt x="0" y="147320"/>
                </a:lnTo>
                <a:lnTo>
                  <a:pt x="0" y="199390"/>
                </a:lnTo>
                <a:lnTo>
                  <a:pt x="0" y="250190"/>
                </a:lnTo>
                <a:lnTo>
                  <a:pt x="256095" y="250190"/>
                </a:lnTo>
                <a:lnTo>
                  <a:pt x="256095" y="19939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32"/>
          <p:cNvSpPr/>
          <p:nvPr/>
        </p:nvSpPr>
        <p:spPr>
          <a:xfrm>
            <a:off x="10546962" y="766060"/>
            <a:ext cx="310592" cy="227448"/>
          </a:xfrm>
          <a:custGeom>
            <a:avLst/>
            <a:gdLst/>
            <a:ahLst/>
            <a:cxnLst/>
            <a:rect l="l" t="t" r="r" b="b"/>
            <a:pathLst>
              <a:path w="272414" h="250825">
                <a:moveTo>
                  <a:pt x="171197" y="0"/>
                </a:moveTo>
                <a:lnTo>
                  <a:pt x="0" y="0"/>
                </a:lnTo>
                <a:lnTo>
                  <a:pt x="0" y="250704"/>
                </a:lnTo>
                <a:lnTo>
                  <a:pt x="65187" y="250704"/>
                </a:lnTo>
                <a:lnTo>
                  <a:pt x="65187" y="162245"/>
                </a:lnTo>
                <a:lnTo>
                  <a:pt x="171197" y="162245"/>
                </a:lnTo>
                <a:lnTo>
                  <a:pt x="212658" y="157453"/>
                </a:lnTo>
                <a:lnTo>
                  <a:pt x="256531" y="132123"/>
                </a:lnTo>
                <a:lnTo>
                  <a:pt x="266990" y="112101"/>
                </a:lnTo>
                <a:lnTo>
                  <a:pt x="65187" y="112101"/>
                </a:lnTo>
                <a:lnTo>
                  <a:pt x="65187" y="53362"/>
                </a:lnTo>
                <a:lnTo>
                  <a:pt x="266890" y="53362"/>
                </a:lnTo>
                <a:lnTo>
                  <a:pt x="264766" y="46648"/>
                </a:lnTo>
                <a:lnTo>
                  <a:pt x="228417" y="11681"/>
                </a:lnTo>
                <a:lnTo>
                  <a:pt x="192242" y="1297"/>
                </a:lnTo>
                <a:lnTo>
                  <a:pt x="171197" y="0"/>
                </a:lnTo>
                <a:close/>
              </a:path>
              <a:path w="272414" h="250825">
                <a:moveTo>
                  <a:pt x="266890" y="53362"/>
                </a:moveTo>
                <a:lnTo>
                  <a:pt x="167979" y="53362"/>
                </a:lnTo>
                <a:lnTo>
                  <a:pt x="176462" y="53822"/>
                </a:lnTo>
                <a:lnTo>
                  <a:pt x="184004" y="55200"/>
                </a:lnTo>
                <a:lnTo>
                  <a:pt x="190607" y="57495"/>
                </a:lnTo>
                <a:lnTo>
                  <a:pt x="196270" y="60707"/>
                </a:lnTo>
                <a:lnTo>
                  <a:pt x="203197" y="65603"/>
                </a:lnTo>
                <a:lnTo>
                  <a:pt x="206660" y="72943"/>
                </a:lnTo>
                <a:lnTo>
                  <a:pt x="206660" y="92287"/>
                </a:lnTo>
                <a:lnTo>
                  <a:pt x="167979" y="112101"/>
                </a:lnTo>
                <a:lnTo>
                  <a:pt x="266990" y="112101"/>
                </a:lnTo>
                <a:lnTo>
                  <a:pt x="270137" y="101948"/>
                </a:lnTo>
                <a:lnTo>
                  <a:pt x="271838" y="82735"/>
                </a:lnTo>
                <a:lnTo>
                  <a:pt x="270070" y="63415"/>
                </a:lnTo>
                <a:lnTo>
                  <a:pt x="266890" y="53362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33"/>
          <p:cNvSpPr/>
          <p:nvPr/>
        </p:nvSpPr>
        <p:spPr>
          <a:xfrm>
            <a:off x="10908350" y="762162"/>
            <a:ext cx="653039" cy="235510"/>
          </a:xfrm>
          <a:custGeom>
            <a:avLst/>
            <a:gdLst/>
            <a:ahLst/>
            <a:cxnLst/>
            <a:rect l="l" t="t" r="r" b="b"/>
            <a:pathLst>
              <a:path w="572770" h="259715">
                <a:moveTo>
                  <a:pt x="230289" y="4432"/>
                </a:moveTo>
                <a:lnTo>
                  <a:pt x="0" y="4432"/>
                </a:lnTo>
                <a:lnTo>
                  <a:pt x="0" y="57772"/>
                </a:lnTo>
                <a:lnTo>
                  <a:pt x="0" y="254622"/>
                </a:lnTo>
                <a:lnTo>
                  <a:pt x="65189" y="254622"/>
                </a:lnTo>
                <a:lnTo>
                  <a:pt x="65189" y="57772"/>
                </a:lnTo>
                <a:lnTo>
                  <a:pt x="230289" y="57772"/>
                </a:lnTo>
                <a:lnTo>
                  <a:pt x="230289" y="4432"/>
                </a:lnTo>
                <a:close/>
              </a:path>
              <a:path w="572770" h="259715">
                <a:moveTo>
                  <a:pt x="572566" y="129654"/>
                </a:moveTo>
                <a:lnTo>
                  <a:pt x="561771" y="75844"/>
                </a:lnTo>
                <a:lnTo>
                  <a:pt x="529399" y="34747"/>
                </a:lnTo>
                <a:lnTo>
                  <a:pt x="507377" y="20624"/>
                </a:lnTo>
                <a:lnTo>
                  <a:pt x="507377" y="129654"/>
                </a:lnTo>
                <a:lnTo>
                  <a:pt x="505764" y="146024"/>
                </a:lnTo>
                <a:lnTo>
                  <a:pt x="481596" y="185166"/>
                </a:lnTo>
                <a:lnTo>
                  <a:pt x="431228" y="204978"/>
                </a:lnTo>
                <a:lnTo>
                  <a:pt x="409244" y="206298"/>
                </a:lnTo>
                <a:lnTo>
                  <a:pt x="387108" y="204978"/>
                </a:lnTo>
                <a:lnTo>
                  <a:pt x="336537" y="185166"/>
                </a:lnTo>
                <a:lnTo>
                  <a:pt x="312369" y="146024"/>
                </a:lnTo>
                <a:lnTo>
                  <a:pt x="310756" y="129654"/>
                </a:lnTo>
                <a:lnTo>
                  <a:pt x="312369" y="113296"/>
                </a:lnTo>
                <a:lnTo>
                  <a:pt x="336537" y="74142"/>
                </a:lnTo>
                <a:lnTo>
                  <a:pt x="387108" y="54330"/>
                </a:lnTo>
                <a:lnTo>
                  <a:pt x="409244" y="53009"/>
                </a:lnTo>
                <a:lnTo>
                  <a:pt x="431228" y="54330"/>
                </a:lnTo>
                <a:lnTo>
                  <a:pt x="481596" y="74142"/>
                </a:lnTo>
                <a:lnTo>
                  <a:pt x="505764" y="113296"/>
                </a:lnTo>
                <a:lnTo>
                  <a:pt x="507377" y="129654"/>
                </a:lnTo>
                <a:lnTo>
                  <a:pt x="507377" y="20624"/>
                </a:lnTo>
                <a:lnTo>
                  <a:pt x="505714" y="19545"/>
                </a:lnTo>
                <a:lnTo>
                  <a:pt x="477786" y="8686"/>
                </a:lnTo>
                <a:lnTo>
                  <a:pt x="445630" y="2171"/>
                </a:lnTo>
                <a:lnTo>
                  <a:pt x="409244" y="0"/>
                </a:lnTo>
                <a:lnTo>
                  <a:pt x="372846" y="2171"/>
                </a:lnTo>
                <a:lnTo>
                  <a:pt x="312674" y="19545"/>
                </a:lnTo>
                <a:lnTo>
                  <a:pt x="269938" y="53708"/>
                </a:lnTo>
                <a:lnTo>
                  <a:pt x="248272" y="101168"/>
                </a:lnTo>
                <a:lnTo>
                  <a:pt x="245567" y="129654"/>
                </a:lnTo>
                <a:lnTo>
                  <a:pt x="248272" y="158153"/>
                </a:lnTo>
                <a:lnTo>
                  <a:pt x="269938" y="205613"/>
                </a:lnTo>
                <a:lnTo>
                  <a:pt x="312674" y="239763"/>
                </a:lnTo>
                <a:lnTo>
                  <a:pt x="372846" y="257136"/>
                </a:lnTo>
                <a:lnTo>
                  <a:pt x="409244" y="259308"/>
                </a:lnTo>
                <a:lnTo>
                  <a:pt x="445630" y="257136"/>
                </a:lnTo>
                <a:lnTo>
                  <a:pt x="477786" y="250621"/>
                </a:lnTo>
                <a:lnTo>
                  <a:pt x="505714" y="239763"/>
                </a:lnTo>
                <a:lnTo>
                  <a:pt x="529399" y="224574"/>
                </a:lnTo>
                <a:lnTo>
                  <a:pt x="547598" y="206298"/>
                </a:lnTo>
                <a:lnTo>
                  <a:pt x="548284" y="205613"/>
                </a:lnTo>
                <a:lnTo>
                  <a:pt x="561771" y="183464"/>
                </a:lnTo>
                <a:lnTo>
                  <a:pt x="569861" y="158153"/>
                </a:lnTo>
                <a:lnTo>
                  <a:pt x="572566" y="12965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34"/>
          <p:cNvSpPr/>
          <p:nvPr/>
        </p:nvSpPr>
        <p:spPr>
          <a:xfrm>
            <a:off x="9389939" y="439991"/>
            <a:ext cx="868789" cy="235510"/>
          </a:xfrm>
          <a:custGeom>
            <a:avLst/>
            <a:gdLst/>
            <a:ahLst/>
            <a:cxnLst/>
            <a:rect l="l" t="t" r="r" b="b"/>
            <a:pathLst>
              <a:path w="762000" h="259715">
                <a:moveTo>
                  <a:pt x="303161" y="4114"/>
                </a:moveTo>
                <a:lnTo>
                  <a:pt x="0" y="4114"/>
                </a:lnTo>
                <a:lnTo>
                  <a:pt x="0" y="57454"/>
                </a:lnTo>
                <a:lnTo>
                  <a:pt x="119176" y="57454"/>
                </a:lnTo>
                <a:lnTo>
                  <a:pt x="119176" y="255574"/>
                </a:lnTo>
                <a:lnTo>
                  <a:pt x="184353" y="255574"/>
                </a:lnTo>
                <a:lnTo>
                  <a:pt x="184353" y="57454"/>
                </a:lnTo>
                <a:lnTo>
                  <a:pt x="303161" y="57454"/>
                </a:lnTo>
                <a:lnTo>
                  <a:pt x="303161" y="4114"/>
                </a:lnTo>
                <a:close/>
              </a:path>
              <a:path w="762000" h="259715">
                <a:moveTo>
                  <a:pt x="655002" y="129654"/>
                </a:moveTo>
                <a:lnTo>
                  <a:pt x="652310" y="101155"/>
                </a:lnTo>
                <a:lnTo>
                  <a:pt x="644220" y="75831"/>
                </a:lnTo>
                <a:lnTo>
                  <a:pt x="630732" y="53695"/>
                </a:lnTo>
                <a:lnTo>
                  <a:pt x="630034" y="52997"/>
                </a:lnTo>
                <a:lnTo>
                  <a:pt x="611847" y="34734"/>
                </a:lnTo>
                <a:lnTo>
                  <a:pt x="589813" y="20612"/>
                </a:lnTo>
                <a:lnTo>
                  <a:pt x="589813" y="129654"/>
                </a:lnTo>
                <a:lnTo>
                  <a:pt x="588200" y="146011"/>
                </a:lnTo>
                <a:lnTo>
                  <a:pt x="564032" y="185166"/>
                </a:lnTo>
                <a:lnTo>
                  <a:pt x="513664" y="204978"/>
                </a:lnTo>
                <a:lnTo>
                  <a:pt x="491680" y="206298"/>
                </a:lnTo>
                <a:lnTo>
                  <a:pt x="469544" y="204978"/>
                </a:lnTo>
                <a:lnTo>
                  <a:pt x="418973" y="185166"/>
                </a:lnTo>
                <a:lnTo>
                  <a:pt x="394792" y="146011"/>
                </a:lnTo>
                <a:lnTo>
                  <a:pt x="393192" y="129654"/>
                </a:lnTo>
                <a:lnTo>
                  <a:pt x="394792" y="113284"/>
                </a:lnTo>
                <a:lnTo>
                  <a:pt x="418973" y="74129"/>
                </a:lnTo>
                <a:lnTo>
                  <a:pt x="469544" y="54330"/>
                </a:lnTo>
                <a:lnTo>
                  <a:pt x="491680" y="52997"/>
                </a:lnTo>
                <a:lnTo>
                  <a:pt x="513664" y="54330"/>
                </a:lnTo>
                <a:lnTo>
                  <a:pt x="564032" y="74129"/>
                </a:lnTo>
                <a:lnTo>
                  <a:pt x="588200" y="113284"/>
                </a:lnTo>
                <a:lnTo>
                  <a:pt x="589813" y="129654"/>
                </a:lnTo>
                <a:lnTo>
                  <a:pt x="589813" y="20612"/>
                </a:lnTo>
                <a:lnTo>
                  <a:pt x="588149" y="19532"/>
                </a:lnTo>
                <a:lnTo>
                  <a:pt x="560222" y="8686"/>
                </a:lnTo>
                <a:lnTo>
                  <a:pt x="528066" y="2171"/>
                </a:lnTo>
                <a:lnTo>
                  <a:pt x="491680" y="0"/>
                </a:lnTo>
                <a:lnTo>
                  <a:pt x="455282" y="2171"/>
                </a:lnTo>
                <a:lnTo>
                  <a:pt x="395122" y="19532"/>
                </a:lnTo>
                <a:lnTo>
                  <a:pt x="352386" y="53695"/>
                </a:lnTo>
                <a:lnTo>
                  <a:pt x="330708" y="101155"/>
                </a:lnTo>
                <a:lnTo>
                  <a:pt x="328002" y="129654"/>
                </a:lnTo>
                <a:lnTo>
                  <a:pt x="330708" y="158153"/>
                </a:lnTo>
                <a:lnTo>
                  <a:pt x="352386" y="205600"/>
                </a:lnTo>
                <a:lnTo>
                  <a:pt x="395122" y="239763"/>
                </a:lnTo>
                <a:lnTo>
                  <a:pt x="455282" y="257136"/>
                </a:lnTo>
                <a:lnTo>
                  <a:pt x="491680" y="259295"/>
                </a:lnTo>
                <a:lnTo>
                  <a:pt x="528066" y="257136"/>
                </a:lnTo>
                <a:lnTo>
                  <a:pt x="560222" y="250621"/>
                </a:lnTo>
                <a:lnTo>
                  <a:pt x="588149" y="239763"/>
                </a:lnTo>
                <a:lnTo>
                  <a:pt x="611847" y="224561"/>
                </a:lnTo>
                <a:lnTo>
                  <a:pt x="630034" y="206298"/>
                </a:lnTo>
                <a:lnTo>
                  <a:pt x="630732" y="205600"/>
                </a:lnTo>
                <a:lnTo>
                  <a:pt x="644220" y="183464"/>
                </a:lnTo>
                <a:lnTo>
                  <a:pt x="652310" y="158153"/>
                </a:lnTo>
                <a:lnTo>
                  <a:pt x="655002" y="129654"/>
                </a:lnTo>
                <a:close/>
              </a:path>
              <a:path w="762000" h="259715">
                <a:moveTo>
                  <a:pt x="761961" y="153974"/>
                </a:moveTo>
                <a:lnTo>
                  <a:pt x="696772" y="153974"/>
                </a:lnTo>
                <a:lnTo>
                  <a:pt x="696772" y="255574"/>
                </a:lnTo>
                <a:lnTo>
                  <a:pt x="761961" y="255574"/>
                </a:lnTo>
                <a:lnTo>
                  <a:pt x="761961" y="15397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35"/>
          <p:cNvSpPr/>
          <p:nvPr/>
        </p:nvSpPr>
        <p:spPr>
          <a:xfrm>
            <a:off x="10184359" y="443722"/>
            <a:ext cx="327244" cy="228024"/>
          </a:xfrm>
          <a:custGeom>
            <a:avLst/>
            <a:gdLst/>
            <a:ahLst/>
            <a:cxnLst/>
            <a:rect l="l" t="t" r="r" b="b"/>
            <a:pathLst>
              <a:path w="287019" h="251459">
                <a:moveTo>
                  <a:pt x="286893" y="0"/>
                </a:moveTo>
                <a:lnTo>
                  <a:pt x="221716" y="0"/>
                </a:lnTo>
                <a:lnTo>
                  <a:pt x="221716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16" y="149860"/>
                </a:lnTo>
                <a:lnTo>
                  <a:pt x="221716" y="251460"/>
                </a:lnTo>
                <a:lnTo>
                  <a:pt x="286893" y="251460"/>
                </a:lnTo>
                <a:lnTo>
                  <a:pt x="286893" y="149860"/>
                </a:lnTo>
                <a:lnTo>
                  <a:pt x="286893" y="96520"/>
                </a:lnTo>
                <a:lnTo>
                  <a:pt x="286893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36"/>
          <p:cNvSpPr/>
          <p:nvPr/>
        </p:nvSpPr>
        <p:spPr>
          <a:xfrm>
            <a:off x="10567698" y="439991"/>
            <a:ext cx="713855" cy="235510"/>
          </a:xfrm>
          <a:custGeom>
            <a:avLst/>
            <a:gdLst/>
            <a:ahLst/>
            <a:cxnLst/>
            <a:rect l="l" t="t" r="r" b="b"/>
            <a:pathLst>
              <a:path w="626110" h="259715">
                <a:moveTo>
                  <a:pt x="315175" y="4292"/>
                </a:moveTo>
                <a:lnTo>
                  <a:pt x="244614" y="4292"/>
                </a:lnTo>
                <a:lnTo>
                  <a:pt x="171564" y="156514"/>
                </a:lnTo>
                <a:lnTo>
                  <a:pt x="72707" y="4292"/>
                </a:lnTo>
                <a:lnTo>
                  <a:pt x="0" y="4292"/>
                </a:lnTo>
                <a:lnTo>
                  <a:pt x="122847" y="181584"/>
                </a:lnTo>
                <a:lnTo>
                  <a:pt x="150431" y="181584"/>
                </a:lnTo>
                <a:lnTo>
                  <a:pt x="150063" y="183019"/>
                </a:lnTo>
                <a:lnTo>
                  <a:pt x="142989" y="192735"/>
                </a:lnTo>
                <a:lnTo>
                  <a:pt x="133235" y="199669"/>
                </a:lnTo>
                <a:lnTo>
                  <a:pt x="120789" y="203835"/>
                </a:lnTo>
                <a:lnTo>
                  <a:pt x="105651" y="205219"/>
                </a:lnTo>
                <a:lnTo>
                  <a:pt x="87388" y="204774"/>
                </a:lnTo>
                <a:lnTo>
                  <a:pt x="68402" y="203428"/>
                </a:lnTo>
                <a:lnTo>
                  <a:pt x="68402" y="254292"/>
                </a:lnTo>
                <a:lnTo>
                  <a:pt x="80848" y="255549"/>
                </a:lnTo>
                <a:lnTo>
                  <a:pt x="92405" y="256438"/>
                </a:lnTo>
                <a:lnTo>
                  <a:pt x="103060" y="256971"/>
                </a:lnTo>
                <a:lnTo>
                  <a:pt x="112826" y="257149"/>
                </a:lnTo>
                <a:lnTo>
                  <a:pt x="125920" y="256616"/>
                </a:lnTo>
                <a:lnTo>
                  <a:pt x="168173" y="243789"/>
                </a:lnTo>
                <a:lnTo>
                  <a:pt x="198577" y="214922"/>
                </a:lnTo>
                <a:lnTo>
                  <a:pt x="221348" y="177647"/>
                </a:lnTo>
                <a:lnTo>
                  <a:pt x="315175" y="4292"/>
                </a:lnTo>
                <a:close/>
              </a:path>
              <a:path w="626110" h="259715">
                <a:moveTo>
                  <a:pt x="625703" y="167614"/>
                </a:moveTo>
                <a:lnTo>
                  <a:pt x="562660" y="164388"/>
                </a:lnTo>
                <a:lnTo>
                  <a:pt x="558825" y="173266"/>
                </a:lnTo>
                <a:lnTo>
                  <a:pt x="553046" y="181267"/>
                </a:lnTo>
                <a:lnTo>
                  <a:pt x="511136" y="203390"/>
                </a:lnTo>
                <a:lnTo>
                  <a:pt x="480288" y="206298"/>
                </a:lnTo>
                <a:lnTo>
                  <a:pt x="458368" y="204990"/>
                </a:lnTo>
                <a:lnTo>
                  <a:pt x="409016" y="185343"/>
                </a:lnTo>
                <a:lnTo>
                  <a:pt x="385851" y="146164"/>
                </a:lnTo>
                <a:lnTo>
                  <a:pt x="384302" y="129654"/>
                </a:lnTo>
                <a:lnTo>
                  <a:pt x="385787" y="113144"/>
                </a:lnTo>
                <a:lnTo>
                  <a:pt x="408127" y="73952"/>
                </a:lnTo>
                <a:lnTo>
                  <a:pt x="455028" y="54317"/>
                </a:lnTo>
                <a:lnTo>
                  <a:pt x="475640" y="52997"/>
                </a:lnTo>
                <a:lnTo>
                  <a:pt x="490829" y="53657"/>
                </a:lnTo>
                <a:lnTo>
                  <a:pt x="529717" y="63385"/>
                </a:lnTo>
                <a:lnTo>
                  <a:pt x="558368" y="90970"/>
                </a:lnTo>
                <a:lnTo>
                  <a:pt x="621042" y="87033"/>
                </a:lnTo>
                <a:lnTo>
                  <a:pt x="605282" y="51079"/>
                </a:lnTo>
                <a:lnTo>
                  <a:pt x="574484" y="23456"/>
                </a:lnTo>
                <a:lnTo>
                  <a:pt x="530606" y="5854"/>
                </a:lnTo>
                <a:lnTo>
                  <a:pt x="475640" y="0"/>
                </a:lnTo>
                <a:lnTo>
                  <a:pt x="440626" y="2159"/>
                </a:lnTo>
                <a:lnTo>
                  <a:pt x="382955" y="19443"/>
                </a:lnTo>
                <a:lnTo>
                  <a:pt x="342290" y="53467"/>
                </a:lnTo>
                <a:lnTo>
                  <a:pt x="321691" y="101003"/>
                </a:lnTo>
                <a:lnTo>
                  <a:pt x="319112" y="129654"/>
                </a:lnTo>
                <a:lnTo>
                  <a:pt x="321754" y="158292"/>
                </a:lnTo>
                <a:lnTo>
                  <a:pt x="342785" y="205841"/>
                </a:lnTo>
                <a:lnTo>
                  <a:pt x="384429" y="239864"/>
                </a:lnTo>
                <a:lnTo>
                  <a:pt x="443966" y="257136"/>
                </a:lnTo>
                <a:lnTo>
                  <a:pt x="480288" y="259295"/>
                </a:lnTo>
                <a:lnTo>
                  <a:pt x="510654" y="257810"/>
                </a:lnTo>
                <a:lnTo>
                  <a:pt x="561238" y="245910"/>
                </a:lnTo>
                <a:lnTo>
                  <a:pt x="598131" y="222313"/>
                </a:lnTo>
                <a:lnTo>
                  <a:pt x="620255" y="188379"/>
                </a:lnTo>
                <a:lnTo>
                  <a:pt x="625703" y="16761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137"/>
          <p:cNvGrpSpPr/>
          <p:nvPr/>
        </p:nvGrpSpPr>
        <p:grpSpPr>
          <a:xfrm>
            <a:off x="8482776" y="443882"/>
            <a:ext cx="691411" cy="549907"/>
            <a:chOff x="756726" y="916805"/>
            <a:chExt cx="606425" cy="606425"/>
          </a:xfrm>
        </p:grpSpPr>
        <p:sp>
          <p:nvSpPr>
            <p:cNvPr id="25" name="object 138"/>
            <p:cNvSpPr/>
            <p:nvPr/>
          </p:nvSpPr>
          <p:spPr>
            <a:xfrm>
              <a:off x="756726" y="916805"/>
              <a:ext cx="606425" cy="606425"/>
            </a:xfrm>
            <a:custGeom>
              <a:avLst/>
              <a:gdLst/>
              <a:ahLst/>
              <a:cxnLst/>
              <a:rect l="l" t="t" r="r" b="b"/>
              <a:pathLst>
                <a:path w="606425" h="606425">
                  <a:moveTo>
                    <a:pt x="603335" y="0"/>
                  </a:moveTo>
                  <a:lnTo>
                    <a:pt x="302997" y="0"/>
                  </a:lnTo>
                  <a:lnTo>
                    <a:pt x="254016" y="3984"/>
                  </a:lnTo>
                  <a:lnTo>
                    <a:pt x="207489" y="15514"/>
                  </a:lnTo>
                  <a:lnTo>
                    <a:pt x="164052" y="33952"/>
                  </a:lnTo>
                  <a:lnTo>
                    <a:pt x="124344" y="58662"/>
                  </a:lnTo>
                  <a:lnTo>
                    <a:pt x="89002" y="89005"/>
                  </a:lnTo>
                  <a:lnTo>
                    <a:pt x="58659" y="124346"/>
                  </a:lnTo>
                  <a:lnTo>
                    <a:pt x="33950" y="164053"/>
                  </a:lnTo>
                  <a:lnTo>
                    <a:pt x="15513" y="207490"/>
                  </a:lnTo>
                  <a:lnTo>
                    <a:pt x="3984" y="254017"/>
                  </a:lnTo>
                  <a:lnTo>
                    <a:pt x="22" y="302719"/>
                  </a:lnTo>
                  <a:lnTo>
                    <a:pt x="0" y="603333"/>
                  </a:lnTo>
                  <a:lnTo>
                    <a:pt x="2660" y="605994"/>
                  </a:lnTo>
                  <a:lnTo>
                    <a:pt x="302997" y="605994"/>
                  </a:lnTo>
                  <a:lnTo>
                    <a:pt x="351980" y="602010"/>
                  </a:lnTo>
                  <a:lnTo>
                    <a:pt x="398508" y="590481"/>
                  </a:lnTo>
                  <a:lnTo>
                    <a:pt x="441944" y="572045"/>
                  </a:lnTo>
                  <a:lnTo>
                    <a:pt x="481653" y="547339"/>
                  </a:lnTo>
                  <a:lnTo>
                    <a:pt x="64162" y="546835"/>
                  </a:lnTo>
                  <a:lnTo>
                    <a:pt x="59508" y="544048"/>
                  </a:lnTo>
                  <a:lnTo>
                    <a:pt x="58597" y="540406"/>
                  </a:lnTo>
                  <a:lnTo>
                    <a:pt x="197471" y="308940"/>
                  </a:lnTo>
                  <a:lnTo>
                    <a:pt x="65351" y="308940"/>
                  </a:lnTo>
                  <a:lnTo>
                    <a:pt x="63176" y="308908"/>
                  </a:lnTo>
                  <a:lnTo>
                    <a:pt x="61092" y="307717"/>
                  </a:lnTo>
                  <a:lnTo>
                    <a:pt x="58604" y="302719"/>
                  </a:lnTo>
                  <a:lnTo>
                    <a:pt x="59785" y="299159"/>
                  </a:lnTo>
                  <a:lnTo>
                    <a:pt x="537833" y="60144"/>
                  </a:lnTo>
                  <a:lnTo>
                    <a:pt x="539607" y="59187"/>
                  </a:lnTo>
                  <a:lnTo>
                    <a:pt x="541832" y="59161"/>
                  </a:lnTo>
                  <a:lnTo>
                    <a:pt x="605995" y="59161"/>
                  </a:lnTo>
                  <a:lnTo>
                    <a:pt x="605995" y="2663"/>
                  </a:lnTo>
                  <a:lnTo>
                    <a:pt x="603335" y="0"/>
                  </a:lnTo>
                  <a:close/>
                </a:path>
                <a:path w="606425" h="606425">
                  <a:moveTo>
                    <a:pt x="605995" y="59161"/>
                  </a:moveTo>
                  <a:lnTo>
                    <a:pt x="541832" y="59161"/>
                  </a:lnTo>
                  <a:lnTo>
                    <a:pt x="546487" y="61948"/>
                  </a:lnTo>
                  <a:lnTo>
                    <a:pt x="547397" y="65591"/>
                  </a:lnTo>
                  <a:lnTo>
                    <a:pt x="408524" y="297056"/>
                  </a:lnTo>
                  <a:lnTo>
                    <a:pt x="540641" y="297056"/>
                  </a:lnTo>
                  <a:lnTo>
                    <a:pt x="542815" y="297086"/>
                  </a:lnTo>
                  <a:lnTo>
                    <a:pt x="544903" y="298281"/>
                  </a:lnTo>
                  <a:lnTo>
                    <a:pt x="547391" y="303278"/>
                  </a:lnTo>
                  <a:lnTo>
                    <a:pt x="546210" y="306834"/>
                  </a:lnTo>
                  <a:lnTo>
                    <a:pt x="68162" y="545853"/>
                  </a:lnTo>
                  <a:lnTo>
                    <a:pt x="66387" y="546811"/>
                  </a:lnTo>
                  <a:lnTo>
                    <a:pt x="64162" y="546835"/>
                  </a:lnTo>
                  <a:lnTo>
                    <a:pt x="482240" y="546835"/>
                  </a:lnTo>
                  <a:lnTo>
                    <a:pt x="516996" y="516999"/>
                  </a:lnTo>
                  <a:lnTo>
                    <a:pt x="547336" y="481655"/>
                  </a:lnTo>
                  <a:lnTo>
                    <a:pt x="572044" y="441947"/>
                  </a:lnTo>
                  <a:lnTo>
                    <a:pt x="590481" y="398510"/>
                  </a:lnTo>
                  <a:lnTo>
                    <a:pt x="602010" y="351981"/>
                  </a:lnTo>
                  <a:lnTo>
                    <a:pt x="605972" y="303278"/>
                  </a:lnTo>
                  <a:lnTo>
                    <a:pt x="605995" y="59161"/>
                  </a:lnTo>
                  <a:close/>
                </a:path>
              </a:pathLst>
            </a:custGeom>
            <a:solidFill>
              <a:srgbClr val="F065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139"/>
            <p:cNvSpPr/>
            <p:nvPr/>
          </p:nvSpPr>
          <p:spPr>
            <a:xfrm>
              <a:off x="815324" y="975966"/>
              <a:ext cx="488950" cy="487680"/>
            </a:xfrm>
            <a:custGeom>
              <a:avLst/>
              <a:gdLst/>
              <a:ahLst/>
              <a:cxnLst/>
              <a:rect l="l" t="t" r="r" b="b"/>
              <a:pathLst>
                <a:path w="488950" h="487680">
                  <a:moveTo>
                    <a:pt x="483234" y="0"/>
                  </a:moveTo>
                  <a:lnTo>
                    <a:pt x="481009" y="25"/>
                  </a:lnTo>
                  <a:lnTo>
                    <a:pt x="1187" y="239998"/>
                  </a:lnTo>
                  <a:lnTo>
                    <a:pt x="6" y="243558"/>
                  </a:lnTo>
                  <a:lnTo>
                    <a:pt x="2494" y="248555"/>
                  </a:lnTo>
                  <a:lnTo>
                    <a:pt x="4578" y="249746"/>
                  </a:lnTo>
                  <a:lnTo>
                    <a:pt x="138873" y="249778"/>
                  </a:lnTo>
                  <a:lnTo>
                    <a:pt x="0" y="481244"/>
                  </a:lnTo>
                  <a:lnTo>
                    <a:pt x="910" y="484887"/>
                  </a:lnTo>
                  <a:lnTo>
                    <a:pt x="5565" y="487673"/>
                  </a:lnTo>
                  <a:lnTo>
                    <a:pt x="7790" y="487649"/>
                  </a:lnTo>
                  <a:lnTo>
                    <a:pt x="487612" y="247672"/>
                  </a:lnTo>
                  <a:lnTo>
                    <a:pt x="488793" y="244116"/>
                  </a:lnTo>
                  <a:lnTo>
                    <a:pt x="486305" y="239119"/>
                  </a:lnTo>
                  <a:lnTo>
                    <a:pt x="484217" y="237924"/>
                  </a:lnTo>
                  <a:lnTo>
                    <a:pt x="349926" y="237895"/>
                  </a:lnTo>
                  <a:lnTo>
                    <a:pt x="487122" y="9234"/>
                  </a:lnTo>
                  <a:lnTo>
                    <a:pt x="488800" y="6430"/>
                  </a:lnTo>
                  <a:lnTo>
                    <a:pt x="487889" y="2786"/>
                  </a:lnTo>
                  <a:lnTo>
                    <a:pt x="483234" y="0"/>
                  </a:lnTo>
                  <a:close/>
                </a:path>
              </a:pathLst>
            </a:custGeom>
            <a:solidFill>
              <a:srgbClr val="FFE5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215923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 flipV="1">
            <a:off x="350359" y="1221897"/>
            <a:ext cx="11512565" cy="2555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71165" y="148574"/>
            <a:ext cx="90383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Bahnschrift SemiCondensed" panose="020B0502040204020203" pitchFamily="34" charset="0"/>
              </a:rPr>
              <a:t>Отличие схемы заключения ЭСК </a:t>
            </a:r>
            <a:r>
              <a:rPr lang="ru-RU" sz="2800" dirty="0" smtClean="0">
                <a:latin typeface="Bahnschrift SemiCondensed" panose="020B0502040204020203" pitchFamily="34" charset="0"/>
              </a:rPr>
              <a:t>при бюджетном </a:t>
            </a:r>
          </a:p>
          <a:p>
            <a:r>
              <a:rPr lang="ru-RU" sz="2800" dirty="0" smtClean="0">
                <a:latin typeface="Bahnschrift SemiCondensed" panose="020B0502040204020203" pitchFamily="34" charset="0"/>
              </a:rPr>
              <a:t>и внебюджетном финансировании.</a:t>
            </a:r>
            <a:endParaRPr lang="ru-RU" sz="2800" dirty="0">
              <a:latin typeface="Bahnschrift SemiCondensed" panose="020B0502040204020203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34570" y="1356279"/>
            <a:ext cx="2339603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Бюджетные средства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123947" y="1930949"/>
            <a:ext cx="22810" cy="439702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42075" y="1332243"/>
            <a:ext cx="2628637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Внебюджетные средства</a:t>
            </a:r>
          </a:p>
        </p:txBody>
      </p:sp>
      <p:grpSp>
        <p:nvGrpSpPr>
          <p:cNvPr id="93" name="Группа 92"/>
          <p:cNvGrpSpPr/>
          <p:nvPr/>
        </p:nvGrpSpPr>
        <p:grpSpPr>
          <a:xfrm>
            <a:off x="3231768" y="5618274"/>
            <a:ext cx="2664737" cy="738664"/>
            <a:chOff x="382159" y="2344077"/>
            <a:chExt cx="2339603" cy="886801"/>
          </a:xfrm>
        </p:grpSpPr>
        <p:sp>
          <p:nvSpPr>
            <p:cNvPr id="94" name="Прямоугольник 93"/>
            <p:cNvSpPr/>
            <p:nvPr/>
          </p:nvSpPr>
          <p:spPr>
            <a:xfrm>
              <a:off x="460353" y="2364241"/>
              <a:ext cx="2144110" cy="80719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382159" y="2344077"/>
              <a:ext cx="2339603" cy="8868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/>
                <a:t>Обычно обеспечение исполнителем гарантийных обязательств 3-5 лет</a:t>
              </a:r>
            </a:p>
          </p:txBody>
        </p:sp>
      </p:grpSp>
      <p:grpSp>
        <p:nvGrpSpPr>
          <p:cNvPr id="221" name="Группа 220"/>
          <p:cNvGrpSpPr/>
          <p:nvPr/>
        </p:nvGrpSpPr>
        <p:grpSpPr>
          <a:xfrm>
            <a:off x="323383" y="1930949"/>
            <a:ext cx="2967179" cy="672355"/>
            <a:chOff x="323383" y="1930949"/>
            <a:chExt cx="2967179" cy="672355"/>
          </a:xfrm>
        </p:grpSpPr>
        <p:grpSp>
          <p:nvGrpSpPr>
            <p:cNvPr id="66" name="Группа 65"/>
            <p:cNvGrpSpPr/>
            <p:nvPr/>
          </p:nvGrpSpPr>
          <p:grpSpPr>
            <a:xfrm>
              <a:off x="323383" y="1930949"/>
              <a:ext cx="2664737" cy="672355"/>
              <a:chOff x="380403" y="2364241"/>
              <a:chExt cx="2339603" cy="807194"/>
            </a:xfrm>
          </p:grpSpPr>
          <p:sp>
            <p:nvSpPr>
              <p:cNvPr id="67" name="Прямоугольник 66"/>
              <p:cNvSpPr/>
              <p:nvPr/>
            </p:nvSpPr>
            <p:spPr>
              <a:xfrm>
                <a:off x="460353" y="2364241"/>
                <a:ext cx="2144110" cy="807194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380403" y="2453762"/>
                <a:ext cx="2339603" cy="6281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dirty="0"/>
                  <a:t>Потребность Заказчика в экономии ресурсов</a:t>
                </a:r>
              </a:p>
            </p:txBody>
          </p:sp>
        </p:grpSp>
        <p:sp>
          <p:nvSpPr>
            <p:cNvPr id="9" name="Стрелка вправо 8"/>
            <p:cNvSpPr/>
            <p:nvPr/>
          </p:nvSpPr>
          <p:spPr>
            <a:xfrm>
              <a:off x="2867083" y="2133308"/>
              <a:ext cx="423479" cy="269354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25" name="Группа 224"/>
          <p:cNvGrpSpPr/>
          <p:nvPr/>
        </p:nvGrpSpPr>
        <p:grpSpPr>
          <a:xfrm>
            <a:off x="346846" y="3782855"/>
            <a:ext cx="2969266" cy="672355"/>
            <a:chOff x="346846" y="3782855"/>
            <a:chExt cx="2969266" cy="672355"/>
          </a:xfrm>
        </p:grpSpPr>
        <p:grpSp>
          <p:nvGrpSpPr>
            <p:cNvPr id="78" name="Группа 77"/>
            <p:cNvGrpSpPr/>
            <p:nvPr/>
          </p:nvGrpSpPr>
          <p:grpSpPr>
            <a:xfrm>
              <a:off x="346846" y="3782855"/>
              <a:ext cx="2664737" cy="672355"/>
              <a:chOff x="380403" y="2364241"/>
              <a:chExt cx="2339603" cy="807194"/>
            </a:xfrm>
          </p:grpSpPr>
          <p:sp>
            <p:nvSpPr>
              <p:cNvPr id="79" name="Прямоугольник 78"/>
              <p:cNvSpPr/>
              <p:nvPr/>
            </p:nvSpPr>
            <p:spPr>
              <a:xfrm>
                <a:off x="460353" y="2364241"/>
                <a:ext cx="2144110" cy="807194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380403" y="2453762"/>
                <a:ext cx="2339603" cy="6281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dirty="0"/>
                  <a:t>Составление технического задания на модернизацию</a:t>
                </a:r>
              </a:p>
            </p:txBody>
          </p:sp>
        </p:grpSp>
        <p:sp>
          <p:nvSpPr>
            <p:cNvPr id="96" name="Стрелка вправо 95"/>
            <p:cNvSpPr/>
            <p:nvPr/>
          </p:nvSpPr>
          <p:spPr>
            <a:xfrm>
              <a:off x="2892633" y="3983153"/>
              <a:ext cx="423479" cy="269354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29" name="Группа 228"/>
          <p:cNvGrpSpPr/>
          <p:nvPr/>
        </p:nvGrpSpPr>
        <p:grpSpPr>
          <a:xfrm>
            <a:off x="313925" y="5615028"/>
            <a:ext cx="2999290" cy="738664"/>
            <a:chOff x="313925" y="5615028"/>
            <a:chExt cx="2999290" cy="738664"/>
          </a:xfrm>
        </p:grpSpPr>
        <p:grpSp>
          <p:nvGrpSpPr>
            <p:cNvPr id="90" name="Группа 89"/>
            <p:cNvGrpSpPr/>
            <p:nvPr/>
          </p:nvGrpSpPr>
          <p:grpSpPr>
            <a:xfrm>
              <a:off x="313925" y="5615028"/>
              <a:ext cx="2664737" cy="738664"/>
              <a:chOff x="353255" y="2329239"/>
              <a:chExt cx="2339603" cy="886801"/>
            </a:xfrm>
          </p:grpSpPr>
          <p:sp>
            <p:nvSpPr>
              <p:cNvPr id="91" name="Прямоугольник 90"/>
              <p:cNvSpPr/>
              <p:nvPr/>
            </p:nvSpPr>
            <p:spPr>
              <a:xfrm>
                <a:off x="460353" y="2364241"/>
                <a:ext cx="2144110" cy="807194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353255" y="2329239"/>
                <a:ext cx="2339603" cy="8868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dirty="0"/>
                  <a:t>Выплата исполнителю</a:t>
                </a:r>
              </a:p>
              <a:p>
                <a:pPr algn="ctr"/>
                <a:r>
                  <a:rPr lang="ru-RU" sz="1400" dirty="0"/>
                  <a:t>оставшейся суммы из бюджета через 30 – 45 дней</a:t>
                </a:r>
              </a:p>
            </p:txBody>
          </p:sp>
        </p:grpSp>
        <p:sp>
          <p:nvSpPr>
            <p:cNvPr id="97" name="Стрелка вправо 96"/>
            <p:cNvSpPr/>
            <p:nvPr/>
          </p:nvSpPr>
          <p:spPr>
            <a:xfrm>
              <a:off x="2889736" y="5926173"/>
              <a:ext cx="423479" cy="269354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27" name="Группа 226"/>
          <p:cNvGrpSpPr/>
          <p:nvPr/>
        </p:nvGrpSpPr>
        <p:grpSpPr>
          <a:xfrm>
            <a:off x="2885264" y="4684715"/>
            <a:ext cx="2995601" cy="738664"/>
            <a:chOff x="2885264" y="4684715"/>
            <a:chExt cx="2995601" cy="738664"/>
          </a:xfrm>
        </p:grpSpPr>
        <p:grpSp>
          <p:nvGrpSpPr>
            <p:cNvPr id="87" name="Группа 86"/>
            <p:cNvGrpSpPr/>
            <p:nvPr/>
          </p:nvGrpSpPr>
          <p:grpSpPr>
            <a:xfrm>
              <a:off x="3216128" y="4684715"/>
              <a:ext cx="2664737" cy="738664"/>
              <a:chOff x="366671" y="2335316"/>
              <a:chExt cx="2339603" cy="886801"/>
            </a:xfrm>
          </p:grpSpPr>
          <p:sp>
            <p:nvSpPr>
              <p:cNvPr id="88" name="Прямоугольник 87"/>
              <p:cNvSpPr/>
              <p:nvPr/>
            </p:nvSpPr>
            <p:spPr>
              <a:xfrm>
                <a:off x="460353" y="2364241"/>
                <a:ext cx="2144110" cy="807194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366671" y="2335316"/>
                <a:ext cx="2339603" cy="8868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dirty="0"/>
                  <a:t>Выведение заказа на конкурс</a:t>
                </a:r>
              </a:p>
              <a:p>
                <a:pPr algn="ctr"/>
                <a:r>
                  <a:rPr lang="ru-RU" sz="1400" dirty="0"/>
                  <a:t>через ЭТП. Определение победителя.</a:t>
                </a:r>
              </a:p>
            </p:txBody>
          </p:sp>
        </p:grpSp>
        <p:sp>
          <p:nvSpPr>
            <p:cNvPr id="98" name="Стрелка вправо 97"/>
            <p:cNvSpPr/>
            <p:nvPr/>
          </p:nvSpPr>
          <p:spPr>
            <a:xfrm rot="10800000">
              <a:off x="2885264" y="4920921"/>
              <a:ext cx="423479" cy="269354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23" name="Группа 222"/>
          <p:cNvGrpSpPr/>
          <p:nvPr/>
        </p:nvGrpSpPr>
        <p:grpSpPr>
          <a:xfrm>
            <a:off x="2869401" y="2819941"/>
            <a:ext cx="2994836" cy="738664"/>
            <a:chOff x="2869401" y="2819941"/>
            <a:chExt cx="2994836" cy="738664"/>
          </a:xfrm>
        </p:grpSpPr>
        <p:grpSp>
          <p:nvGrpSpPr>
            <p:cNvPr id="72" name="Группа 71"/>
            <p:cNvGrpSpPr/>
            <p:nvPr/>
          </p:nvGrpSpPr>
          <p:grpSpPr>
            <a:xfrm>
              <a:off x="3199500" y="2819941"/>
              <a:ext cx="2664737" cy="738664"/>
              <a:chOff x="377964" y="2337997"/>
              <a:chExt cx="2339603" cy="886801"/>
            </a:xfrm>
          </p:grpSpPr>
          <p:sp>
            <p:nvSpPr>
              <p:cNvPr id="73" name="Прямоугольник 72"/>
              <p:cNvSpPr/>
              <p:nvPr/>
            </p:nvSpPr>
            <p:spPr>
              <a:xfrm>
                <a:off x="460353" y="2364241"/>
                <a:ext cx="2144110" cy="807194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377964" y="2337997"/>
                <a:ext cx="2339603" cy="8868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dirty="0" err="1"/>
                  <a:t>Осмечивание</a:t>
                </a:r>
                <a:r>
                  <a:rPr lang="ru-RU" sz="1400" dirty="0"/>
                  <a:t> необходимых работ: материалы, транспорт, ФОТ, налоги. (Платная услуга.)</a:t>
                </a:r>
              </a:p>
            </p:txBody>
          </p:sp>
        </p:grpSp>
        <p:sp>
          <p:nvSpPr>
            <p:cNvPr id="99" name="Стрелка вправо 98"/>
            <p:cNvSpPr/>
            <p:nvPr/>
          </p:nvSpPr>
          <p:spPr>
            <a:xfrm rot="10800000">
              <a:off x="2869401" y="3027852"/>
              <a:ext cx="423479" cy="269354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22" name="Группа 221"/>
          <p:cNvGrpSpPr/>
          <p:nvPr/>
        </p:nvGrpSpPr>
        <p:grpSpPr>
          <a:xfrm>
            <a:off x="3213732" y="1915869"/>
            <a:ext cx="2664737" cy="925932"/>
            <a:chOff x="3213732" y="1915869"/>
            <a:chExt cx="2664737" cy="925932"/>
          </a:xfrm>
        </p:grpSpPr>
        <p:grpSp>
          <p:nvGrpSpPr>
            <p:cNvPr id="69" name="Группа 68"/>
            <p:cNvGrpSpPr/>
            <p:nvPr/>
          </p:nvGrpSpPr>
          <p:grpSpPr>
            <a:xfrm>
              <a:off x="3213732" y="1915869"/>
              <a:ext cx="2664737" cy="738664"/>
              <a:chOff x="392897" y="2346137"/>
              <a:chExt cx="2339603" cy="886801"/>
            </a:xfrm>
          </p:grpSpPr>
          <p:sp>
            <p:nvSpPr>
              <p:cNvPr id="70" name="Прямоугольник 69"/>
              <p:cNvSpPr/>
              <p:nvPr/>
            </p:nvSpPr>
            <p:spPr>
              <a:xfrm>
                <a:off x="460353" y="2364241"/>
                <a:ext cx="2144110" cy="807194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392897" y="2346137"/>
                <a:ext cx="2339603" cy="8868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dirty="0"/>
                  <a:t>Обследование объекта за счет бюджетных средств (</a:t>
                </a:r>
                <a:r>
                  <a:rPr lang="ru-RU" sz="1400" dirty="0" err="1"/>
                  <a:t>найм</a:t>
                </a:r>
                <a:r>
                  <a:rPr lang="ru-RU" sz="1400" dirty="0"/>
                  <a:t> сторонней организации)</a:t>
                </a:r>
              </a:p>
            </p:txBody>
          </p:sp>
        </p:grpSp>
        <p:sp>
          <p:nvSpPr>
            <p:cNvPr id="100" name="Стрелка вправо 99"/>
            <p:cNvSpPr/>
            <p:nvPr/>
          </p:nvSpPr>
          <p:spPr>
            <a:xfrm rot="5400000">
              <a:off x="4412509" y="2587764"/>
              <a:ext cx="238721" cy="269354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24" name="Группа 223"/>
          <p:cNvGrpSpPr/>
          <p:nvPr/>
        </p:nvGrpSpPr>
        <p:grpSpPr>
          <a:xfrm>
            <a:off x="334196" y="2853096"/>
            <a:ext cx="2664737" cy="909687"/>
            <a:chOff x="334196" y="2853096"/>
            <a:chExt cx="2664737" cy="909687"/>
          </a:xfrm>
        </p:grpSpPr>
        <p:grpSp>
          <p:nvGrpSpPr>
            <p:cNvPr id="75" name="Группа 74"/>
            <p:cNvGrpSpPr/>
            <p:nvPr/>
          </p:nvGrpSpPr>
          <p:grpSpPr>
            <a:xfrm>
              <a:off x="334196" y="2853096"/>
              <a:ext cx="2664737" cy="672355"/>
              <a:chOff x="380403" y="2364241"/>
              <a:chExt cx="2339603" cy="807194"/>
            </a:xfrm>
          </p:grpSpPr>
          <p:sp>
            <p:nvSpPr>
              <p:cNvPr id="76" name="Прямоугольник 75"/>
              <p:cNvSpPr/>
              <p:nvPr/>
            </p:nvSpPr>
            <p:spPr>
              <a:xfrm>
                <a:off x="460353" y="2364241"/>
                <a:ext cx="2144110" cy="807194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380403" y="2453762"/>
                <a:ext cx="2339603" cy="6281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dirty="0"/>
                  <a:t>Определение цены лота</a:t>
                </a:r>
              </a:p>
              <a:p>
                <a:pPr algn="ctr"/>
                <a:r>
                  <a:rPr lang="ru-RU" sz="1400" dirty="0"/>
                  <a:t>(НМЦК)</a:t>
                </a:r>
              </a:p>
            </p:txBody>
          </p:sp>
        </p:grpSp>
        <p:sp>
          <p:nvSpPr>
            <p:cNvPr id="101" name="Стрелка вправо 100"/>
            <p:cNvSpPr/>
            <p:nvPr/>
          </p:nvSpPr>
          <p:spPr>
            <a:xfrm rot="5400000">
              <a:off x="1506477" y="3508746"/>
              <a:ext cx="238721" cy="269354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26" name="Группа 225"/>
          <p:cNvGrpSpPr/>
          <p:nvPr/>
        </p:nvGrpSpPr>
        <p:grpSpPr>
          <a:xfrm>
            <a:off x="3239026" y="3744656"/>
            <a:ext cx="2664737" cy="951964"/>
            <a:chOff x="3239026" y="3744656"/>
            <a:chExt cx="2664737" cy="951964"/>
          </a:xfrm>
        </p:grpSpPr>
        <p:grpSp>
          <p:nvGrpSpPr>
            <p:cNvPr id="81" name="Группа 80"/>
            <p:cNvGrpSpPr/>
            <p:nvPr/>
          </p:nvGrpSpPr>
          <p:grpSpPr>
            <a:xfrm>
              <a:off x="3239026" y="3744656"/>
              <a:ext cx="2664737" cy="738664"/>
              <a:chOff x="386775" y="2318380"/>
              <a:chExt cx="2339603" cy="886801"/>
            </a:xfrm>
          </p:grpSpPr>
          <p:sp>
            <p:nvSpPr>
              <p:cNvPr id="82" name="Прямоугольник 81"/>
              <p:cNvSpPr/>
              <p:nvPr/>
            </p:nvSpPr>
            <p:spPr>
              <a:xfrm>
                <a:off x="460353" y="2364241"/>
                <a:ext cx="2144110" cy="807194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386775" y="2318380"/>
                <a:ext cx="2339603" cy="8868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dirty="0"/>
                  <a:t>Согласование с руководством выделения дополнительного бюджета на модернизацию</a:t>
                </a:r>
              </a:p>
            </p:txBody>
          </p:sp>
        </p:grpSp>
        <p:sp>
          <p:nvSpPr>
            <p:cNvPr id="102" name="Стрелка вправо 101"/>
            <p:cNvSpPr/>
            <p:nvPr/>
          </p:nvSpPr>
          <p:spPr>
            <a:xfrm rot="5400000">
              <a:off x="4412509" y="4442583"/>
              <a:ext cx="238721" cy="269354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28" name="Группа 227"/>
          <p:cNvGrpSpPr/>
          <p:nvPr/>
        </p:nvGrpSpPr>
        <p:grpSpPr>
          <a:xfrm>
            <a:off x="321704" y="4708808"/>
            <a:ext cx="2664737" cy="933878"/>
            <a:chOff x="321704" y="4708808"/>
            <a:chExt cx="2664737" cy="933878"/>
          </a:xfrm>
        </p:grpSpPr>
        <p:grpSp>
          <p:nvGrpSpPr>
            <p:cNvPr id="84" name="Группа 83"/>
            <p:cNvGrpSpPr/>
            <p:nvPr/>
          </p:nvGrpSpPr>
          <p:grpSpPr>
            <a:xfrm>
              <a:off x="321704" y="4708808"/>
              <a:ext cx="2664737" cy="738664"/>
              <a:chOff x="358329" y="2333136"/>
              <a:chExt cx="2339603" cy="886801"/>
            </a:xfrm>
          </p:grpSpPr>
          <p:sp>
            <p:nvSpPr>
              <p:cNvPr id="85" name="Прямоугольник 84"/>
              <p:cNvSpPr/>
              <p:nvPr/>
            </p:nvSpPr>
            <p:spPr>
              <a:xfrm>
                <a:off x="460353" y="2364241"/>
                <a:ext cx="2144110" cy="807194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358329" y="2333136"/>
                <a:ext cx="2339603" cy="8868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dirty="0"/>
                  <a:t>Предоплата исполнителю (40-50%). Работы на объекте, подписание акта </a:t>
                </a:r>
                <a:r>
                  <a:rPr lang="ru-RU" sz="1400" dirty="0" err="1"/>
                  <a:t>вып-ных</a:t>
                </a:r>
                <a:r>
                  <a:rPr lang="ru-RU" sz="1400" dirty="0"/>
                  <a:t> работ </a:t>
                </a:r>
              </a:p>
            </p:txBody>
          </p:sp>
        </p:grpSp>
        <p:sp>
          <p:nvSpPr>
            <p:cNvPr id="103" name="Стрелка вправо 102"/>
            <p:cNvSpPr/>
            <p:nvPr/>
          </p:nvSpPr>
          <p:spPr>
            <a:xfrm rot="5400000">
              <a:off x="1526934" y="5388649"/>
              <a:ext cx="238721" cy="269354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9" name="Группа 208"/>
          <p:cNvGrpSpPr/>
          <p:nvPr/>
        </p:nvGrpSpPr>
        <p:grpSpPr>
          <a:xfrm>
            <a:off x="9291159" y="5599610"/>
            <a:ext cx="2664737" cy="738664"/>
            <a:chOff x="382159" y="2321670"/>
            <a:chExt cx="2339603" cy="886801"/>
          </a:xfrm>
        </p:grpSpPr>
        <p:sp>
          <p:nvSpPr>
            <p:cNvPr id="210" name="Прямоугольник 209"/>
            <p:cNvSpPr/>
            <p:nvPr/>
          </p:nvSpPr>
          <p:spPr>
            <a:xfrm>
              <a:off x="460353" y="2364241"/>
              <a:ext cx="2144110" cy="80719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1" name="TextBox 210"/>
            <p:cNvSpPr txBox="1"/>
            <p:nvPr/>
          </p:nvSpPr>
          <p:spPr>
            <a:xfrm>
              <a:off x="382159" y="2321670"/>
              <a:ext cx="2339603" cy="88680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/>
                <a:t>Обеспечение исполнителем гарантийных обязательств во время действия ЭСК (6-7 лет)</a:t>
              </a:r>
            </a:p>
          </p:txBody>
        </p:sp>
      </p:grpSp>
      <p:grpSp>
        <p:nvGrpSpPr>
          <p:cNvPr id="230" name="Группа 229"/>
          <p:cNvGrpSpPr/>
          <p:nvPr/>
        </p:nvGrpSpPr>
        <p:grpSpPr>
          <a:xfrm>
            <a:off x="6382774" y="1930949"/>
            <a:ext cx="2967179" cy="672355"/>
            <a:chOff x="6382774" y="1930949"/>
            <a:chExt cx="2967179" cy="672355"/>
          </a:xfrm>
        </p:grpSpPr>
        <p:grpSp>
          <p:nvGrpSpPr>
            <p:cNvPr id="182" name="Группа 181"/>
            <p:cNvGrpSpPr/>
            <p:nvPr/>
          </p:nvGrpSpPr>
          <p:grpSpPr>
            <a:xfrm>
              <a:off x="6382774" y="1930949"/>
              <a:ext cx="2664737" cy="672355"/>
              <a:chOff x="380403" y="2364241"/>
              <a:chExt cx="2339603" cy="807194"/>
            </a:xfrm>
          </p:grpSpPr>
          <p:sp>
            <p:nvSpPr>
              <p:cNvPr id="183" name="Прямоугольник 182"/>
              <p:cNvSpPr/>
              <p:nvPr/>
            </p:nvSpPr>
            <p:spPr>
              <a:xfrm>
                <a:off x="460353" y="2364241"/>
                <a:ext cx="2144110" cy="80719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84" name="TextBox 183"/>
              <p:cNvSpPr txBox="1"/>
              <p:nvPr/>
            </p:nvSpPr>
            <p:spPr>
              <a:xfrm>
                <a:off x="380403" y="2453762"/>
                <a:ext cx="2339603" cy="6281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dirty="0"/>
                  <a:t>Потребность Заказчика в экономии ресурсов</a:t>
                </a:r>
              </a:p>
            </p:txBody>
          </p:sp>
        </p:grpSp>
        <p:sp>
          <p:nvSpPr>
            <p:cNvPr id="212" name="Стрелка вправо 211"/>
            <p:cNvSpPr/>
            <p:nvPr/>
          </p:nvSpPr>
          <p:spPr>
            <a:xfrm>
              <a:off x="8926474" y="2133308"/>
              <a:ext cx="423479" cy="269354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34" name="Группа 233"/>
          <p:cNvGrpSpPr/>
          <p:nvPr/>
        </p:nvGrpSpPr>
        <p:grpSpPr>
          <a:xfrm>
            <a:off x="6395850" y="3755743"/>
            <a:ext cx="2979653" cy="738664"/>
            <a:chOff x="6395850" y="3755743"/>
            <a:chExt cx="2979653" cy="738664"/>
          </a:xfrm>
        </p:grpSpPr>
        <p:grpSp>
          <p:nvGrpSpPr>
            <p:cNvPr id="194" name="Группа 193"/>
            <p:cNvGrpSpPr/>
            <p:nvPr/>
          </p:nvGrpSpPr>
          <p:grpSpPr>
            <a:xfrm>
              <a:off x="6395850" y="3755743"/>
              <a:ext cx="2664737" cy="738664"/>
              <a:chOff x="371283" y="2331691"/>
              <a:chExt cx="2339603" cy="886801"/>
            </a:xfrm>
          </p:grpSpPr>
          <p:sp>
            <p:nvSpPr>
              <p:cNvPr id="195" name="Прямоугольник 194"/>
              <p:cNvSpPr/>
              <p:nvPr/>
            </p:nvSpPr>
            <p:spPr>
              <a:xfrm>
                <a:off x="460353" y="2364241"/>
                <a:ext cx="2144110" cy="80719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96" name="TextBox 195"/>
              <p:cNvSpPr txBox="1"/>
              <p:nvPr/>
            </p:nvSpPr>
            <p:spPr>
              <a:xfrm>
                <a:off x="371283" y="2331691"/>
                <a:ext cx="2339603" cy="8868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dirty="0"/>
                  <a:t>Описание объекта, % экономии, требования к новому оборудованию (раздел 2 КД)</a:t>
                </a:r>
              </a:p>
            </p:txBody>
          </p:sp>
        </p:grpSp>
        <p:sp>
          <p:nvSpPr>
            <p:cNvPr id="213" name="Стрелка вправо 212"/>
            <p:cNvSpPr/>
            <p:nvPr/>
          </p:nvSpPr>
          <p:spPr>
            <a:xfrm>
              <a:off x="8952024" y="3983153"/>
              <a:ext cx="423479" cy="269354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38" name="Группа 237"/>
          <p:cNvGrpSpPr/>
          <p:nvPr/>
        </p:nvGrpSpPr>
        <p:grpSpPr>
          <a:xfrm>
            <a:off x="6395850" y="5613357"/>
            <a:ext cx="2976756" cy="738664"/>
            <a:chOff x="6395850" y="5613357"/>
            <a:chExt cx="2976756" cy="738664"/>
          </a:xfrm>
        </p:grpSpPr>
        <p:grpSp>
          <p:nvGrpSpPr>
            <p:cNvPr id="206" name="Группа 205"/>
            <p:cNvGrpSpPr/>
            <p:nvPr/>
          </p:nvGrpSpPr>
          <p:grpSpPr>
            <a:xfrm>
              <a:off x="6395850" y="5613357"/>
              <a:ext cx="2664737" cy="738664"/>
              <a:chOff x="373039" y="2327233"/>
              <a:chExt cx="2339603" cy="886801"/>
            </a:xfrm>
          </p:grpSpPr>
          <p:sp>
            <p:nvSpPr>
              <p:cNvPr id="207" name="Прямоугольник 206"/>
              <p:cNvSpPr/>
              <p:nvPr/>
            </p:nvSpPr>
            <p:spPr>
              <a:xfrm>
                <a:off x="460353" y="2364241"/>
                <a:ext cx="2144110" cy="80719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8" name="TextBox 207"/>
              <p:cNvSpPr txBox="1"/>
              <p:nvPr/>
            </p:nvSpPr>
            <p:spPr>
              <a:xfrm>
                <a:off x="373039" y="2327233"/>
                <a:ext cx="2339603" cy="8868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dirty="0"/>
                  <a:t>Оплата за оказание услуг</a:t>
                </a:r>
              </a:p>
              <a:p>
                <a:pPr algn="ctr"/>
                <a:r>
                  <a:rPr lang="ru-RU" sz="1400" dirty="0"/>
                  <a:t>исполнителю из сэкономленных средств (помесячно)</a:t>
                </a:r>
              </a:p>
            </p:txBody>
          </p:sp>
        </p:grpSp>
        <p:sp>
          <p:nvSpPr>
            <p:cNvPr id="214" name="Стрелка вправо 213"/>
            <p:cNvSpPr/>
            <p:nvPr/>
          </p:nvSpPr>
          <p:spPr>
            <a:xfrm>
              <a:off x="8949127" y="5926173"/>
              <a:ext cx="423479" cy="269354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36" name="Группа 235"/>
          <p:cNvGrpSpPr/>
          <p:nvPr/>
        </p:nvGrpSpPr>
        <p:grpSpPr>
          <a:xfrm>
            <a:off x="8944655" y="4708808"/>
            <a:ext cx="3011241" cy="672355"/>
            <a:chOff x="8944655" y="4708808"/>
            <a:chExt cx="3011241" cy="672355"/>
          </a:xfrm>
        </p:grpSpPr>
        <p:grpSp>
          <p:nvGrpSpPr>
            <p:cNvPr id="203" name="Группа 202"/>
            <p:cNvGrpSpPr/>
            <p:nvPr/>
          </p:nvGrpSpPr>
          <p:grpSpPr>
            <a:xfrm>
              <a:off x="9291159" y="4708808"/>
              <a:ext cx="2664737" cy="672355"/>
              <a:chOff x="380403" y="2364241"/>
              <a:chExt cx="2339603" cy="807194"/>
            </a:xfrm>
          </p:grpSpPr>
          <p:sp>
            <p:nvSpPr>
              <p:cNvPr id="204" name="Прямоугольник 203"/>
              <p:cNvSpPr/>
              <p:nvPr/>
            </p:nvSpPr>
            <p:spPr>
              <a:xfrm>
                <a:off x="460353" y="2364241"/>
                <a:ext cx="2144110" cy="80719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5" name="TextBox 204"/>
              <p:cNvSpPr txBox="1"/>
              <p:nvPr/>
            </p:nvSpPr>
            <p:spPr>
              <a:xfrm>
                <a:off x="380403" y="2561988"/>
                <a:ext cx="2339603" cy="3695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dirty="0"/>
                  <a:t>Определение победителя</a:t>
                </a:r>
              </a:p>
            </p:txBody>
          </p:sp>
        </p:grpSp>
        <p:sp>
          <p:nvSpPr>
            <p:cNvPr id="215" name="Стрелка вправо 214"/>
            <p:cNvSpPr/>
            <p:nvPr/>
          </p:nvSpPr>
          <p:spPr>
            <a:xfrm rot="10800000">
              <a:off x="8944655" y="4920921"/>
              <a:ext cx="423479" cy="269354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32" name="Группа 231"/>
          <p:cNvGrpSpPr/>
          <p:nvPr/>
        </p:nvGrpSpPr>
        <p:grpSpPr>
          <a:xfrm>
            <a:off x="8928792" y="2792800"/>
            <a:ext cx="2944170" cy="738664"/>
            <a:chOff x="8928792" y="2792800"/>
            <a:chExt cx="2944170" cy="738664"/>
          </a:xfrm>
        </p:grpSpPr>
        <p:grpSp>
          <p:nvGrpSpPr>
            <p:cNvPr id="188" name="Группа 187"/>
            <p:cNvGrpSpPr/>
            <p:nvPr/>
          </p:nvGrpSpPr>
          <p:grpSpPr>
            <a:xfrm>
              <a:off x="9309557" y="2792800"/>
              <a:ext cx="2563405" cy="738664"/>
              <a:chOff x="422448" y="2305413"/>
              <a:chExt cx="2250635" cy="886801"/>
            </a:xfrm>
          </p:grpSpPr>
          <p:sp>
            <p:nvSpPr>
              <p:cNvPr id="189" name="Прямоугольник 188"/>
              <p:cNvSpPr/>
              <p:nvPr/>
            </p:nvSpPr>
            <p:spPr>
              <a:xfrm>
                <a:off x="460353" y="2364241"/>
                <a:ext cx="2144110" cy="80719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90" name="TextBox 189"/>
              <p:cNvSpPr txBox="1"/>
              <p:nvPr/>
            </p:nvSpPr>
            <p:spPr>
              <a:xfrm>
                <a:off x="422448" y="2305413"/>
                <a:ext cx="2250635" cy="8868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dirty="0"/>
                  <a:t>Определение доли потребления электроэнергии световыми приборами </a:t>
                </a:r>
              </a:p>
            </p:txBody>
          </p:sp>
        </p:grpSp>
        <p:sp>
          <p:nvSpPr>
            <p:cNvPr id="216" name="Стрелка вправо 215"/>
            <p:cNvSpPr/>
            <p:nvPr/>
          </p:nvSpPr>
          <p:spPr>
            <a:xfrm rot="10800000">
              <a:off x="8928792" y="3027852"/>
              <a:ext cx="423479" cy="269354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31" name="Группа 230"/>
          <p:cNvGrpSpPr/>
          <p:nvPr/>
        </p:nvGrpSpPr>
        <p:grpSpPr>
          <a:xfrm>
            <a:off x="9258890" y="1930949"/>
            <a:ext cx="2664737" cy="910852"/>
            <a:chOff x="9258890" y="1930949"/>
            <a:chExt cx="2664737" cy="910852"/>
          </a:xfrm>
        </p:grpSpPr>
        <p:grpSp>
          <p:nvGrpSpPr>
            <p:cNvPr id="185" name="Группа 184"/>
            <p:cNvGrpSpPr/>
            <p:nvPr/>
          </p:nvGrpSpPr>
          <p:grpSpPr>
            <a:xfrm>
              <a:off x="9258890" y="1930949"/>
              <a:ext cx="2664737" cy="672355"/>
              <a:chOff x="380401" y="2364241"/>
              <a:chExt cx="2339603" cy="807194"/>
            </a:xfrm>
          </p:grpSpPr>
          <p:sp>
            <p:nvSpPr>
              <p:cNvPr id="186" name="Прямоугольник 185"/>
              <p:cNvSpPr/>
              <p:nvPr/>
            </p:nvSpPr>
            <p:spPr>
              <a:xfrm>
                <a:off x="460353" y="2364241"/>
                <a:ext cx="2144110" cy="80719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87" name="TextBox 186"/>
              <p:cNvSpPr txBox="1"/>
              <p:nvPr/>
            </p:nvSpPr>
            <p:spPr>
              <a:xfrm>
                <a:off x="380401" y="2446537"/>
                <a:ext cx="2339603" cy="6281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dirty="0"/>
                  <a:t>Обследование объекта (за счет средств исполнителя)</a:t>
                </a:r>
              </a:p>
            </p:txBody>
          </p:sp>
        </p:grpSp>
        <p:sp>
          <p:nvSpPr>
            <p:cNvPr id="217" name="Стрелка вправо 216"/>
            <p:cNvSpPr/>
            <p:nvPr/>
          </p:nvSpPr>
          <p:spPr>
            <a:xfrm rot="5400000">
              <a:off x="10471900" y="2587764"/>
              <a:ext cx="238721" cy="269354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33" name="Группа 232"/>
          <p:cNvGrpSpPr/>
          <p:nvPr/>
        </p:nvGrpSpPr>
        <p:grpSpPr>
          <a:xfrm>
            <a:off x="6382773" y="2853096"/>
            <a:ext cx="2664737" cy="909687"/>
            <a:chOff x="6382773" y="2853096"/>
            <a:chExt cx="2664737" cy="909687"/>
          </a:xfrm>
        </p:grpSpPr>
        <p:grpSp>
          <p:nvGrpSpPr>
            <p:cNvPr id="191" name="Группа 190"/>
            <p:cNvGrpSpPr/>
            <p:nvPr/>
          </p:nvGrpSpPr>
          <p:grpSpPr>
            <a:xfrm>
              <a:off x="6382773" y="2853096"/>
              <a:ext cx="2664737" cy="672355"/>
              <a:chOff x="370909" y="2364241"/>
              <a:chExt cx="2339603" cy="807194"/>
            </a:xfrm>
          </p:grpSpPr>
          <p:sp>
            <p:nvSpPr>
              <p:cNvPr id="192" name="Прямоугольник 191"/>
              <p:cNvSpPr/>
              <p:nvPr/>
            </p:nvSpPr>
            <p:spPr>
              <a:xfrm>
                <a:off x="460353" y="2364241"/>
                <a:ext cx="2144110" cy="80719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93" name="TextBox 192"/>
              <p:cNvSpPr txBox="1"/>
              <p:nvPr/>
            </p:nvSpPr>
            <p:spPr>
              <a:xfrm>
                <a:off x="370909" y="2446213"/>
                <a:ext cx="2339603" cy="6281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dirty="0"/>
                  <a:t>Определение НМЦК. Внесение изменений в план закупок.</a:t>
                </a:r>
              </a:p>
            </p:txBody>
          </p:sp>
        </p:grpSp>
        <p:sp>
          <p:nvSpPr>
            <p:cNvPr id="218" name="Стрелка вправо 217"/>
            <p:cNvSpPr/>
            <p:nvPr/>
          </p:nvSpPr>
          <p:spPr>
            <a:xfrm rot="5400000">
              <a:off x="7565868" y="3508746"/>
              <a:ext cx="238721" cy="269354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35" name="Группа 234"/>
          <p:cNvGrpSpPr/>
          <p:nvPr/>
        </p:nvGrpSpPr>
        <p:grpSpPr>
          <a:xfrm>
            <a:off x="9278797" y="3782856"/>
            <a:ext cx="2664737" cy="913764"/>
            <a:chOff x="9278797" y="3782856"/>
            <a:chExt cx="2664737" cy="913764"/>
          </a:xfrm>
        </p:grpSpPr>
        <p:grpSp>
          <p:nvGrpSpPr>
            <p:cNvPr id="197" name="Группа 196"/>
            <p:cNvGrpSpPr/>
            <p:nvPr/>
          </p:nvGrpSpPr>
          <p:grpSpPr>
            <a:xfrm>
              <a:off x="9278797" y="3782856"/>
              <a:ext cx="2664737" cy="672355"/>
              <a:chOff x="369549" y="2364241"/>
              <a:chExt cx="2339603" cy="807194"/>
            </a:xfrm>
          </p:grpSpPr>
          <p:sp>
            <p:nvSpPr>
              <p:cNvPr id="198" name="Прямоугольник 197"/>
              <p:cNvSpPr/>
              <p:nvPr/>
            </p:nvSpPr>
            <p:spPr>
              <a:xfrm>
                <a:off x="460353" y="2364241"/>
                <a:ext cx="2144110" cy="80719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99" name="TextBox 198"/>
              <p:cNvSpPr txBox="1"/>
              <p:nvPr/>
            </p:nvSpPr>
            <p:spPr>
              <a:xfrm>
                <a:off x="369549" y="2460958"/>
                <a:ext cx="2339603" cy="6281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dirty="0"/>
                  <a:t>Выведение заказа на конкурс</a:t>
                </a:r>
              </a:p>
              <a:p>
                <a:pPr algn="ctr"/>
                <a:r>
                  <a:rPr lang="ru-RU" sz="1400" dirty="0"/>
                  <a:t>через ЭТП</a:t>
                </a:r>
                <a:r>
                  <a:rPr lang="en-US" sz="1400" dirty="0"/>
                  <a:t>.</a:t>
                </a:r>
                <a:endParaRPr lang="ru-RU" sz="1400" dirty="0"/>
              </a:p>
            </p:txBody>
          </p:sp>
        </p:grpSp>
        <p:sp>
          <p:nvSpPr>
            <p:cNvPr id="219" name="Стрелка вправо 218"/>
            <p:cNvSpPr/>
            <p:nvPr/>
          </p:nvSpPr>
          <p:spPr>
            <a:xfrm rot="5400000">
              <a:off x="10471900" y="4442583"/>
              <a:ext cx="238721" cy="269354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37" name="Группа 236"/>
          <p:cNvGrpSpPr/>
          <p:nvPr/>
        </p:nvGrpSpPr>
        <p:grpSpPr>
          <a:xfrm>
            <a:off x="6401166" y="4696622"/>
            <a:ext cx="2664737" cy="946064"/>
            <a:chOff x="6401166" y="4696622"/>
            <a:chExt cx="2664737" cy="946064"/>
          </a:xfrm>
        </p:grpSpPr>
        <p:grpSp>
          <p:nvGrpSpPr>
            <p:cNvPr id="200" name="Группа 199"/>
            <p:cNvGrpSpPr/>
            <p:nvPr/>
          </p:nvGrpSpPr>
          <p:grpSpPr>
            <a:xfrm>
              <a:off x="6401166" y="4696622"/>
              <a:ext cx="2664737" cy="738664"/>
              <a:chOff x="375951" y="2318507"/>
              <a:chExt cx="2339603" cy="886801"/>
            </a:xfrm>
          </p:grpSpPr>
          <p:sp>
            <p:nvSpPr>
              <p:cNvPr id="201" name="Прямоугольник 200"/>
              <p:cNvSpPr/>
              <p:nvPr/>
            </p:nvSpPr>
            <p:spPr>
              <a:xfrm>
                <a:off x="460353" y="2364243"/>
                <a:ext cx="2144110" cy="80719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2" name="TextBox 201"/>
              <p:cNvSpPr txBox="1"/>
              <p:nvPr/>
            </p:nvSpPr>
            <p:spPr>
              <a:xfrm>
                <a:off x="375951" y="2318507"/>
                <a:ext cx="2339603" cy="8868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dirty="0"/>
                  <a:t>Работы по модернизации за счет исполнителя, подписание акта выполненных работ</a:t>
                </a:r>
              </a:p>
            </p:txBody>
          </p:sp>
        </p:grpSp>
        <p:sp>
          <p:nvSpPr>
            <p:cNvPr id="220" name="Стрелка вправо 219"/>
            <p:cNvSpPr/>
            <p:nvPr/>
          </p:nvSpPr>
          <p:spPr>
            <a:xfrm rot="5400000">
              <a:off x="7586325" y="5388649"/>
              <a:ext cx="238721" cy="269354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4" name="object 128"/>
          <p:cNvSpPr/>
          <p:nvPr/>
        </p:nvSpPr>
        <p:spPr>
          <a:xfrm>
            <a:off x="9657143" y="712284"/>
            <a:ext cx="351859" cy="235510"/>
          </a:xfrm>
          <a:custGeom>
            <a:avLst/>
            <a:gdLst/>
            <a:ahLst/>
            <a:cxnLst/>
            <a:rect l="l" t="t" r="r" b="b"/>
            <a:pathLst>
              <a:path w="308610" h="259715">
                <a:moveTo>
                  <a:pt x="150428" y="0"/>
                </a:moveTo>
                <a:lnTo>
                  <a:pt x="96033" y="5643"/>
                </a:lnTo>
                <a:lnTo>
                  <a:pt x="52470" y="22565"/>
                </a:lnTo>
                <a:lnTo>
                  <a:pt x="21535" y="49248"/>
                </a:lnTo>
                <a:lnTo>
                  <a:pt x="5013" y="84164"/>
                </a:lnTo>
                <a:lnTo>
                  <a:pt x="68411" y="88106"/>
                </a:lnTo>
                <a:lnTo>
                  <a:pt x="72933" y="80463"/>
                </a:lnTo>
                <a:lnTo>
                  <a:pt x="79334" y="73646"/>
                </a:lnTo>
                <a:lnTo>
                  <a:pt x="122045" y="55382"/>
                </a:lnTo>
                <a:lnTo>
                  <a:pt x="150428" y="53009"/>
                </a:lnTo>
                <a:lnTo>
                  <a:pt x="167194" y="53837"/>
                </a:lnTo>
                <a:lnTo>
                  <a:pt x="208094" y="66262"/>
                </a:lnTo>
                <a:lnTo>
                  <a:pt x="238535" y="103154"/>
                </a:lnTo>
                <a:lnTo>
                  <a:pt x="119984" y="103154"/>
                </a:lnTo>
                <a:lnTo>
                  <a:pt x="119984" y="151858"/>
                </a:lnTo>
                <a:lnTo>
                  <a:pt x="239608" y="151858"/>
                </a:lnTo>
                <a:lnTo>
                  <a:pt x="234985" y="163889"/>
                </a:lnTo>
                <a:lnTo>
                  <a:pt x="208626" y="191794"/>
                </a:lnTo>
                <a:lnTo>
                  <a:pt x="164541" y="205394"/>
                </a:lnTo>
                <a:lnTo>
                  <a:pt x="146135" y="206301"/>
                </a:lnTo>
                <a:lnTo>
                  <a:pt x="130394" y="205617"/>
                </a:lnTo>
                <a:lnTo>
                  <a:pt x="92052" y="195375"/>
                </a:lnTo>
                <a:lnTo>
                  <a:pt x="63751" y="167262"/>
                </a:lnTo>
                <a:lnTo>
                  <a:pt x="0" y="170484"/>
                </a:lnTo>
                <a:lnTo>
                  <a:pt x="15446" y="208451"/>
                </a:lnTo>
                <a:lnTo>
                  <a:pt x="45305" y="236390"/>
                </a:lnTo>
                <a:lnTo>
                  <a:pt x="89048" y="253578"/>
                </a:lnTo>
                <a:lnTo>
                  <a:pt x="146135" y="259308"/>
                </a:lnTo>
                <a:lnTo>
                  <a:pt x="182474" y="257148"/>
                </a:lnTo>
                <a:lnTo>
                  <a:pt x="242195" y="239866"/>
                </a:lnTo>
                <a:lnTo>
                  <a:pt x="284143" y="205841"/>
                </a:lnTo>
                <a:lnTo>
                  <a:pt x="305363" y="158298"/>
                </a:lnTo>
                <a:lnTo>
                  <a:pt x="308015" y="129658"/>
                </a:lnTo>
                <a:lnTo>
                  <a:pt x="305430" y="101012"/>
                </a:lnTo>
                <a:lnTo>
                  <a:pt x="284748" y="53465"/>
                </a:lnTo>
                <a:lnTo>
                  <a:pt x="243872" y="19440"/>
                </a:lnTo>
                <a:lnTo>
                  <a:pt x="185763" y="2160"/>
                </a:lnTo>
                <a:lnTo>
                  <a:pt x="150428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29"/>
          <p:cNvSpPr/>
          <p:nvPr/>
        </p:nvSpPr>
        <p:spPr>
          <a:xfrm>
            <a:off x="10068908" y="852200"/>
            <a:ext cx="74571" cy="90979"/>
          </a:xfrm>
          <a:custGeom>
            <a:avLst/>
            <a:gdLst/>
            <a:ahLst/>
            <a:cxnLst/>
            <a:rect l="l" t="t" r="r" b="b"/>
            <a:pathLst>
              <a:path w="65405" h="100330">
                <a:moveTo>
                  <a:pt x="0" y="100329"/>
                </a:moveTo>
                <a:lnTo>
                  <a:pt x="65189" y="100329"/>
                </a:lnTo>
                <a:lnTo>
                  <a:pt x="65189" y="0"/>
                </a:lnTo>
                <a:lnTo>
                  <a:pt x="0" y="0"/>
                </a:lnTo>
                <a:lnTo>
                  <a:pt x="0" y="100329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30"/>
          <p:cNvSpPr/>
          <p:nvPr/>
        </p:nvSpPr>
        <p:spPr>
          <a:xfrm>
            <a:off x="10068907" y="716306"/>
            <a:ext cx="327244" cy="226873"/>
          </a:xfrm>
          <a:custGeom>
            <a:avLst/>
            <a:gdLst/>
            <a:ahLst/>
            <a:cxnLst/>
            <a:rect l="l" t="t" r="r" b="b"/>
            <a:pathLst>
              <a:path w="287019" h="250190">
                <a:moveTo>
                  <a:pt x="286880" y="0"/>
                </a:moveTo>
                <a:lnTo>
                  <a:pt x="221703" y="0"/>
                </a:lnTo>
                <a:lnTo>
                  <a:pt x="221703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03" y="149860"/>
                </a:lnTo>
                <a:lnTo>
                  <a:pt x="221703" y="250190"/>
                </a:lnTo>
                <a:lnTo>
                  <a:pt x="286880" y="250190"/>
                </a:lnTo>
                <a:lnTo>
                  <a:pt x="286880" y="149860"/>
                </a:lnTo>
                <a:lnTo>
                  <a:pt x="286880" y="96520"/>
                </a:lnTo>
                <a:lnTo>
                  <a:pt x="286880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31"/>
          <p:cNvSpPr/>
          <p:nvPr/>
        </p:nvSpPr>
        <p:spPr>
          <a:xfrm>
            <a:off x="10467449" y="716306"/>
            <a:ext cx="292492" cy="226873"/>
          </a:xfrm>
          <a:custGeom>
            <a:avLst/>
            <a:gdLst/>
            <a:ahLst/>
            <a:cxnLst/>
            <a:rect l="l" t="t" r="r" b="b"/>
            <a:pathLst>
              <a:path w="256539" h="250190">
                <a:moveTo>
                  <a:pt x="256095" y="199390"/>
                </a:moveTo>
                <a:lnTo>
                  <a:pt x="65189" y="199390"/>
                </a:lnTo>
                <a:lnTo>
                  <a:pt x="65189" y="147320"/>
                </a:lnTo>
                <a:lnTo>
                  <a:pt x="209524" y="147320"/>
                </a:lnTo>
                <a:lnTo>
                  <a:pt x="209524" y="99060"/>
                </a:lnTo>
                <a:lnTo>
                  <a:pt x="65189" y="99060"/>
                </a:lnTo>
                <a:lnTo>
                  <a:pt x="65189" y="50800"/>
                </a:lnTo>
                <a:lnTo>
                  <a:pt x="248920" y="50800"/>
                </a:lnTo>
                <a:lnTo>
                  <a:pt x="248920" y="0"/>
                </a:lnTo>
                <a:lnTo>
                  <a:pt x="0" y="0"/>
                </a:lnTo>
                <a:lnTo>
                  <a:pt x="0" y="50800"/>
                </a:lnTo>
                <a:lnTo>
                  <a:pt x="0" y="99060"/>
                </a:lnTo>
                <a:lnTo>
                  <a:pt x="0" y="147320"/>
                </a:lnTo>
                <a:lnTo>
                  <a:pt x="0" y="199390"/>
                </a:lnTo>
                <a:lnTo>
                  <a:pt x="0" y="250190"/>
                </a:lnTo>
                <a:lnTo>
                  <a:pt x="256095" y="250190"/>
                </a:lnTo>
                <a:lnTo>
                  <a:pt x="256095" y="19939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32"/>
          <p:cNvSpPr/>
          <p:nvPr/>
        </p:nvSpPr>
        <p:spPr>
          <a:xfrm>
            <a:off x="10814153" y="716186"/>
            <a:ext cx="310592" cy="227448"/>
          </a:xfrm>
          <a:custGeom>
            <a:avLst/>
            <a:gdLst/>
            <a:ahLst/>
            <a:cxnLst/>
            <a:rect l="l" t="t" r="r" b="b"/>
            <a:pathLst>
              <a:path w="272414" h="250825">
                <a:moveTo>
                  <a:pt x="171197" y="0"/>
                </a:moveTo>
                <a:lnTo>
                  <a:pt x="0" y="0"/>
                </a:lnTo>
                <a:lnTo>
                  <a:pt x="0" y="250704"/>
                </a:lnTo>
                <a:lnTo>
                  <a:pt x="65187" y="250704"/>
                </a:lnTo>
                <a:lnTo>
                  <a:pt x="65187" y="162245"/>
                </a:lnTo>
                <a:lnTo>
                  <a:pt x="171197" y="162245"/>
                </a:lnTo>
                <a:lnTo>
                  <a:pt x="212658" y="157453"/>
                </a:lnTo>
                <a:lnTo>
                  <a:pt x="256531" y="132123"/>
                </a:lnTo>
                <a:lnTo>
                  <a:pt x="266990" y="112101"/>
                </a:lnTo>
                <a:lnTo>
                  <a:pt x="65187" y="112101"/>
                </a:lnTo>
                <a:lnTo>
                  <a:pt x="65187" y="53362"/>
                </a:lnTo>
                <a:lnTo>
                  <a:pt x="266890" y="53362"/>
                </a:lnTo>
                <a:lnTo>
                  <a:pt x="264766" y="46648"/>
                </a:lnTo>
                <a:lnTo>
                  <a:pt x="228417" y="11681"/>
                </a:lnTo>
                <a:lnTo>
                  <a:pt x="192242" y="1297"/>
                </a:lnTo>
                <a:lnTo>
                  <a:pt x="171197" y="0"/>
                </a:lnTo>
                <a:close/>
              </a:path>
              <a:path w="272414" h="250825">
                <a:moveTo>
                  <a:pt x="266890" y="53362"/>
                </a:moveTo>
                <a:lnTo>
                  <a:pt x="167979" y="53362"/>
                </a:lnTo>
                <a:lnTo>
                  <a:pt x="176462" y="53822"/>
                </a:lnTo>
                <a:lnTo>
                  <a:pt x="184004" y="55200"/>
                </a:lnTo>
                <a:lnTo>
                  <a:pt x="190607" y="57495"/>
                </a:lnTo>
                <a:lnTo>
                  <a:pt x="196270" y="60707"/>
                </a:lnTo>
                <a:lnTo>
                  <a:pt x="203197" y="65603"/>
                </a:lnTo>
                <a:lnTo>
                  <a:pt x="206660" y="72943"/>
                </a:lnTo>
                <a:lnTo>
                  <a:pt x="206660" y="92287"/>
                </a:lnTo>
                <a:lnTo>
                  <a:pt x="167979" y="112101"/>
                </a:lnTo>
                <a:lnTo>
                  <a:pt x="266990" y="112101"/>
                </a:lnTo>
                <a:lnTo>
                  <a:pt x="270137" y="101948"/>
                </a:lnTo>
                <a:lnTo>
                  <a:pt x="271838" y="82735"/>
                </a:lnTo>
                <a:lnTo>
                  <a:pt x="270070" y="63415"/>
                </a:lnTo>
                <a:lnTo>
                  <a:pt x="266890" y="53362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33"/>
          <p:cNvSpPr/>
          <p:nvPr/>
        </p:nvSpPr>
        <p:spPr>
          <a:xfrm>
            <a:off x="11175541" y="712288"/>
            <a:ext cx="653039" cy="235510"/>
          </a:xfrm>
          <a:custGeom>
            <a:avLst/>
            <a:gdLst/>
            <a:ahLst/>
            <a:cxnLst/>
            <a:rect l="l" t="t" r="r" b="b"/>
            <a:pathLst>
              <a:path w="572770" h="259715">
                <a:moveTo>
                  <a:pt x="230289" y="4432"/>
                </a:moveTo>
                <a:lnTo>
                  <a:pt x="0" y="4432"/>
                </a:lnTo>
                <a:lnTo>
                  <a:pt x="0" y="57772"/>
                </a:lnTo>
                <a:lnTo>
                  <a:pt x="0" y="254622"/>
                </a:lnTo>
                <a:lnTo>
                  <a:pt x="65189" y="254622"/>
                </a:lnTo>
                <a:lnTo>
                  <a:pt x="65189" y="57772"/>
                </a:lnTo>
                <a:lnTo>
                  <a:pt x="230289" y="57772"/>
                </a:lnTo>
                <a:lnTo>
                  <a:pt x="230289" y="4432"/>
                </a:lnTo>
                <a:close/>
              </a:path>
              <a:path w="572770" h="259715">
                <a:moveTo>
                  <a:pt x="572566" y="129654"/>
                </a:moveTo>
                <a:lnTo>
                  <a:pt x="561771" y="75844"/>
                </a:lnTo>
                <a:lnTo>
                  <a:pt x="529399" y="34747"/>
                </a:lnTo>
                <a:lnTo>
                  <a:pt x="507377" y="20624"/>
                </a:lnTo>
                <a:lnTo>
                  <a:pt x="507377" y="129654"/>
                </a:lnTo>
                <a:lnTo>
                  <a:pt x="505764" y="146024"/>
                </a:lnTo>
                <a:lnTo>
                  <a:pt x="481596" y="185166"/>
                </a:lnTo>
                <a:lnTo>
                  <a:pt x="431228" y="204978"/>
                </a:lnTo>
                <a:lnTo>
                  <a:pt x="409244" y="206298"/>
                </a:lnTo>
                <a:lnTo>
                  <a:pt x="387108" y="204978"/>
                </a:lnTo>
                <a:lnTo>
                  <a:pt x="336537" y="185166"/>
                </a:lnTo>
                <a:lnTo>
                  <a:pt x="312369" y="146024"/>
                </a:lnTo>
                <a:lnTo>
                  <a:pt x="310756" y="129654"/>
                </a:lnTo>
                <a:lnTo>
                  <a:pt x="312369" y="113296"/>
                </a:lnTo>
                <a:lnTo>
                  <a:pt x="336537" y="74142"/>
                </a:lnTo>
                <a:lnTo>
                  <a:pt x="387108" y="54330"/>
                </a:lnTo>
                <a:lnTo>
                  <a:pt x="409244" y="53009"/>
                </a:lnTo>
                <a:lnTo>
                  <a:pt x="431228" y="54330"/>
                </a:lnTo>
                <a:lnTo>
                  <a:pt x="481596" y="74142"/>
                </a:lnTo>
                <a:lnTo>
                  <a:pt x="505764" y="113296"/>
                </a:lnTo>
                <a:lnTo>
                  <a:pt x="507377" y="129654"/>
                </a:lnTo>
                <a:lnTo>
                  <a:pt x="507377" y="20624"/>
                </a:lnTo>
                <a:lnTo>
                  <a:pt x="505714" y="19545"/>
                </a:lnTo>
                <a:lnTo>
                  <a:pt x="477786" y="8686"/>
                </a:lnTo>
                <a:lnTo>
                  <a:pt x="445630" y="2171"/>
                </a:lnTo>
                <a:lnTo>
                  <a:pt x="409244" y="0"/>
                </a:lnTo>
                <a:lnTo>
                  <a:pt x="372846" y="2171"/>
                </a:lnTo>
                <a:lnTo>
                  <a:pt x="312674" y="19545"/>
                </a:lnTo>
                <a:lnTo>
                  <a:pt x="269938" y="53708"/>
                </a:lnTo>
                <a:lnTo>
                  <a:pt x="248272" y="101168"/>
                </a:lnTo>
                <a:lnTo>
                  <a:pt x="245567" y="129654"/>
                </a:lnTo>
                <a:lnTo>
                  <a:pt x="248272" y="158153"/>
                </a:lnTo>
                <a:lnTo>
                  <a:pt x="269938" y="205613"/>
                </a:lnTo>
                <a:lnTo>
                  <a:pt x="312674" y="239763"/>
                </a:lnTo>
                <a:lnTo>
                  <a:pt x="372846" y="257136"/>
                </a:lnTo>
                <a:lnTo>
                  <a:pt x="409244" y="259308"/>
                </a:lnTo>
                <a:lnTo>
                  <a:pt x="445630" y="257136"/>
                </a:lnTo>
                <a:lnTo>
                  <a:pt x="477786" y="250621"/>
                </a:lnTo>
                <a:lnTo>
                  <a:pt x="505714" y="239763"/>
                </a:lnTo>
                <a:lnTo>
                  <a:pt x="529399" y="224574"/>
                </a:lnTo>
                <a:lnTo>
                  <a:pt x="547598" y="206298"/>
                </a:lnTo>
                <a:lnTo>
                  <a:pt x="548284" y="205613"/>
                </a:lnTo>
                <a:lnTo>
                  <a:pt x="561771" y="183464"/>
                </a:lnTo>
                <a:lnTo>
                  <a:pt x="569861" y="158153"/>
                </a:lnTo>
                <a:lnTo>
                  <a:pt x="572566" y="12965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34"/>
          <p:cNvSpPr/>
          <p:nvPr/>
        </p:nvSpPr>
        <p:spPr>
          <a:xfrm>
            <a:off x="9657130" y="390117"/>
            <a:ext cx="868789" cy="235510"/>
          </a:xfrm>
          <a:custGeom>
            <a:avLst/>
            <a:gdLst/>
            <a:ahLst/>
            <a:cxnLst/>
            <a:rect l="l" t="t" r="r" b="b"/>
            <a:pathLst>
              <a:path w="762000" h="259715">
                <a:moveTo>
                  <a:pt x="303161" y="4114"/>
                </a:moveTo>
                <a:lnTo>
                  <a:pt x="0" y="4114"/>
                </a:lnTo>
                <a:lnTo>
                  <a:pt x="0" y="57454"/>
                </a:lnTo>
                <a:lnTo>
                  <a:pt x="119176" y="57454"/>
                </a:lnTo>
                <a:lnTo>
                  <a:pt x="119176" y="255574"/>
                </a:lnTo>
                <a:lnTo>
                  <a:pt x="184353" y="255574"/>
                </a:lnTo>
                <a:lnTo>
                  <a:pt x="184353" y="57454"/>
                </a:lnTo>
                <a:lnTo>
                  <a:pt x="303161" y="57454"/>
                </a:lnTo>
                <a:lnTo>
                  <a:pt x="303161" y="4114"/>
                </a:lnTo>
                <a:close/>
              </a:path>
              <a:path w="762000" h="259715">
                <a:moveTo>
                  <a:pt x="655002" y="129654"/>
                </a:moveTo>
                <a:lnTo>
                  <a:pt x="652310" y="101155"/>
                </a:lnTo>
                <a:lnTo>
                  <a:pt x="644220" y="75831"/>
                </a:lnTo>
                <a:lnTo>
                  <a:pt x="630732" y="53695"/>
                </a:lnTo>
                <a:lnTo>
                  <a:pt x="630034" y="52997"/>
                </a:lnTo>
                <a:lnTo>
                  <a:pt x="611847" y="34734"/>
                </a:lnTo>
                <a:lnTo>
                  <a:pt x="589813" y="20612"/>
                </a:lnTo>
                <a:lnTo>
                  <a:pt x="589813" y="129654"/>
                </a:lnTo>
                <a:lnTo>
                  <a:pt x="588200" y="146011"/>
                </a:lnTo>
                <a:lnTo>
                  <a:pt x="564032" y="185166"/>
                </a:lnTo>
                <a:lnTo>
                  <a:pt x="513664" y="204978"/>
                </a:lnTo>
                <a:lnTo>
                  <a:pt x="491680" y="206298"/>
                </a:lnTo>
                <a:lnTo>
                  <a:pt x="469544" y="204978"/>
                </a:lnTo>
                <a:lnTo>
                  <a:pt x="418973" y="185166"/>
                </a:lnTo>
                <a:lnTo>
                  <a:pt x="394792" y="146011"/>
                </a:lnTo>
                <a:lnTo>
                  <a:pt x="393192" y="129654"/>
                </a:lnTo>
                <a:lnTo>
                  <a:pt x="394792" y="113284"/>
                </a:lnTo>
                <a:lnTo>
                  <a:pt x="418973" y="74129"/>
                </a:lnTo>
                <a:lnTo>
                  <a:pt x="469544" y="54330"/>
                </a:lnTo>
                <a:lnTo>
                  <a:pt x="491680" y="52997"/>
                </a:lnTo>
                <a:lnTo>
                  <a:pt x="513664" y="54330"/>
                </a:lnTo>
                <a:lnTo>
                  <a:pt x="564032" y="74129"/>
                </a:lnTo>
                <a:lnTo>
                  <a:pt x="588200" y="113284"/>
                </a:lnTo>
                <a:lnTo>
                  <a:pt x="589813" y="129654"/>
                </a:lnTo>
                <a:lnTo>
                  <a:pt x="589813" y="20612"/>
                </a:lnTo>
                <a:lnTo>
                  <a:pt x="588149" y="19532"/>
                </a:lnTo>
                <a:lnTo>
                  <a:pt x="560222" y="8686"/>
                </a:lnTo>
                <a:lnTo>
                  <a:pt x="528066" y="2171"/>
                </a:lnTo>
                <a:lnTo>
                  <a:pt x="491680" y="0"/>
                </a:lnTo>
                <a:lnTo>
                  <a:pt x="455282" y="2171"/>
                </a:lnTo>
                <a:lnTo>
                  <a:pt x="395122" y="19532"/>
                </a:lnTo>
                <a:lnTo>
                  <a:pt x="352386" y="53695"/>
                </a:lnTo>
                <a:lnTo>
                  <a:pt x="330708" y="101155"/>
                </a:lnTo>
                <a:lnTo>
                  <a:pt x="328002" y="129654"/>
                </a:lnTo>
                <a:lnTo>
                  <a:pt x="330708" y="158153"/>
                </a:lnTo>
                <a:lnTo>
                  <a:pt x="352386" y="205600"/>
                </a:lnTo>
                <a:lnTo>
                  <a:pt x="395122" y="239763"/>
                </a:lnTo>
                <a:lnTo>
                  <a:pt x="455282" y="257136"/>
                </a:lnTo>
                <a:lnTo>
                  <a:pt x="491680" y="259295"/>
                </a:lnTo>
                <a:lnTo>
                  <a:pt x="528066" y="257136"/>
                </a:lnTo>
                <a:lnTo>
                  <a:pt x="560222" y="250621"/>
                </a:lnTo>
                <a:lnTo>
                  <a:pt x="588149" y="239763"/>
                </a:lnTo>
                <a:lnTo>
                  <a:pt x="611847" y="224561"/>
                </a:lnTo>
                <a:lnTo>
                  <a:pt x="630034" y="206298"/>
                </a:lnTo>
                <a:lnTo>
                  <a:pt x="630732" y="205600"/>
                </a:lnTo>
                <a:lnTo>
                  <a:pt x="644220" y="183464"/>
                </a:lnTo>
                <a:lnTo>
                  <a:pt x="652310" y="158153"/>
                </a:lnTo>
                <a:lnTo>
                  <a:pt x="655002" y="129654"/>
                </a:lnTo>
                <a:close/>
              </a:path>
              <a:path w="762000" h="259715">
                <a:moveTo>
                  <a:pt x="761961" y="153974"/>
                </a:moveTo>
                <a:lnTo>
                  <a:pt x="696772" y="153974"/>
                </a:lnTo>
                <a:lnTo>
                  <a:pt x="696772" y="255574"/>
                </a:lnTo>
                <a:lnTo>
                  <a:pt x="761961" y="255574"/>
                </a:lnTo>
                <a:lnTo>
                  <a:pt x="761961" y="15397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35"/>
          <p:cNvSpPr/>
          <p:nvPr/>
        </p:nvSpPr>
        <p:spPr>
          <a:xfrm>
            <a:off x="10451550" y="393848"/>
            <a:ext cx="327244" cy="228024"/>
          </a:xfrm>
          <a:custGeom>
            <a:avLst/>
            <a:gdLst/>
            <a:ahLst/>
            <a:cxnLst/>
            <a:rect l="l" t="t" r="r" b="b"/>
            <a:pathLst>
              <a:path w="287019" h="251459">
                <a:moveTo>
                  <a:pt x="286893" y="0"/>
                </a:moveTo>
                <a:lnTo>
                  <a:pt x="221716" y="0"/>
                </a:lnTo>
                <a:lnTo>
                  <a:pt x="221716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16" y="149860"/>
                </a:lnTo>
                <a:lnTo>
                  <a:pt x="221716" y="251460"/>
                </a:lnTo>
                <a:lnTo>
                  <a:pt x="286893" y="251460"/>
                </a:lnTo>
                <a:lnTo>
                  <a:pt x="286893" y="149860"/>
                </a:lnTo>
                <a:lnTo>
                  <a:pt x="286893" y="96520"/>
                </a:lnTo>
                <a:lnTo>
                  <a:pt x="286893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36"/>
          <p:cNvSpPr/>
          <p:nvPr/>
        </p:nvSpPr>
        <p:spPr>
          <a:xfrm>
            <a:off x="10834889" y="390117"/>
            <a:ext cx="713855" cy="235510"/>
          </a:xfrm>
          <a:custGeom>
            <a:avLst/>
            <a:gdLst/>
            <a:ahLst/>
            <a:cxnLst/>
            <a:rect l="l" t="t" r="r" b="b"/>
            <a:pathLst>
              <a:path w="626110" h="259715">
                <a:moveTo>
                  <a:pt x="315175" y="4292"/>
                </a:moveTo>
                <a:lnTo>
                  <a:pt x="244614" y="4292"/>
                </a:lnTo>
                <a:lnTo>
                  <a:pt x="171564" y="156514"/>
                </a:lnTo>
                <a:lnTo>
                  <a:pt x="72707" y="4292"/>
                </a:lnTo>
                <a:lnTo>
                  <a:pt x="0" y="4292"/>
                </a:lnTo>
                <a:lnTo>
                  <a:pt x="122847" y="181584"/>
                </a:lnTo>
                <a:lnTo>
                  <a:pt x="150431" y="181584"/>
                </a:lnTo>
                <a:lnTo>
                  <a:pt x="150063" y="183019"/>
                </a:lnTo>
                <a:lnTo>
                  <a:pt x="142989" y="192735"/>
                </a:lnTo>
                <a:lnTo>
                  <a:pt x="133235" y="199669"/>
                </a:lnTo>
                <a:lnTo>
                  <a:pt x="120789" y="203835"/>
                </a:lnTo>
                <a:lnTo>
                  <a:pt x="105651" y="205219"/>
                </a:lnTo>
                <a:lnTo>
                  <a:pt x="87388" y="204774"/>
                </a:lnTo>
                <a:lnTo>
                  <a:pt x="68402" y="203428"/>
                </a:lnTo>
                <a:lnTo>
                  <a:pt x="68402" y="254292"/>
                </a:lnTo>
                <a:lnTo>
                  <a:pt x="80848" y="255549"/>
                </a:lnTo>
                <a:lnTo>
                  <a:pt x="92405" y="256438"/>
                </a:lnTo>
                <a:lnTo>
                  <a:pt x="103060" y="256971"/>
                </a:lnTo>
                <a:lnTo>
                  <a:pt x="112826" y="257149"/>
                </a:lnTo>
                <a:lnTo>
                  <a:pt x="125920" y="256616"/>
                </a:lnTo>
                <a:lnTo>
                  <a:pt x="168173" y="243789"/>
                </a:lnTo>
                <a:lnTo>
                  <a:pt x="198577" y="214922"/>
                </a:lnTo>
                <a:lnTo>
                  <a:pt x="221348" y="177647"/>
                </a:lnTo>
                <a:lnTo>
                  <a:pt x="315175" y="4292"/>
                </a:lnTo>
                <a:close/>
              </a:path>
              <a:path w="626110" h="259715">
                <a:moveTo>
                  <a:pt x="625703" y="167614"/>
                </a:moveTo>
                <a:lnTo>
                  <a:pt x="562660" y="164388"/>
                </a:lnTo>
                <a:lnTo>
                  <a:pt x="558825" y="173266"/>
                </a:lnTo>
                <a:lnTo>
                  <a:pt x="553046" y="181267"/>
                </a:lnTo>
                <a:lnTo>
                  <a:pt x="511136" y="203390"/>
                </a:lnTo>
                <a:lnTo>
                  <a:pt x="480288" y="206298"/>
                </a:lnTo>
                <a:lnTo>
                  <a:pt x="458368" y="204990"/>
                </a:lnTo>
                <a:lnTo>
                  <a:pt x="409016" y="185343"/>
                </a:lnTo>
                <a:lnTo>
                  <a:pt x="385851" y="146164"/>
                </a:lnTo>
                <a:lnTo>
                  <a:pt x="384302" y="129654"/>
                </a:lnTo>
                <a:lnTo>
                  <a:pt x="385787" y="113144"/>
                </a:lnTo>
                <a:lnTo>
                  <a:pt x="408127" y="73952"/>
                </a:lnTo>
                <a:lnTo>
                  <a:pt x="455028" y="54317"/>
                </a:lnTo>
                <a:lnTo>
                  <a:pt x="475640" y="52997"/>
                </a:lnTo>
                <a:lnTo>
                  <a:pt x="490829" y="53657"/>
                </a:lnTo>
                <a:lnTo>
                  <a:pt x="529717" y="63385"/>
                </a:lnTo>
                <a:lnTo>
                  <a:pt x="558368" y="90970"/>
                </a:lnTo>
                <a:lnTo>
                  <a:pt x="621042" y="87033"/>
                </a:lnTo>
                <a:lnTo>
                  <a:pt x="605282" y="51079"/>
                </a:lnTo>
                <a:lnTo>
                  <a:pt x="574484" y="23456"/>
                </a:lnTo>
                <a:lnTo>
                  <a:pt x="530606" y="5854"/>
                </a:lnTo>
                <a:lnTo>
                  <a:pt x="475640" y="0"/>
                </a:lnTo>
                <a:lnTo>
                  <a:pt x="440626" y="2159"/>
                </a:lnTo>
                <a:lnTo>
                  <a:pt x="382955" y="19443"/>
                </a:lnTo>
                <a:lnTo>
                  <a:pt x="342290" y="53467"/>
                </a:lnTo>
                <a:lnTo>
                  <a:pt x="321691" y="101003"/>
                </a:lnTo>
                <a:lnTo>
                  <a:pt x="319112" y="129654"/>
                </a:lnTo>
                <a:lnTo>
                  <a:pt x="321754" y="158292"/>
                </a:lnTo>
                <a:lnTo>
                  <a:pt x="342785" y="205841"/>
                </a:lnTo>
                <a:lnTo>
                  <a:pt x="384429" y="239864"/>
                </a:lnTo>
                <a:lnTo>
                  <a:pt x="443966" y="257136"/>
                </a:lnTo>
                <a:lnTo>
                  <a:pt x="480288" y="259295"/>
                </a:lnTo>
                <a:lnTo>
                  <a:pt x="510654" y="257810"/>
                </a:lnTo>
                <a:lnTo>
                  <a:pt x="561238" y="245910"/>
                </a:lnTo>
                <a:lnTo>
                  <a:pt x="598131" y="222313"/>
                </a:lnTo>
                <a:lnTo>
                  <a:pt x="620255" y="188379"/>
                </a:lnTo>
                <a:lnTo>
                  <a:pt x="625703" y="16761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3" name="object 137"/>
          <p:cNvGrpSpPr/>
          <p:nvPr/>
        </p:nvGrpSpPr>
        <p:grpSpPr>
          <a:xfrm>
            <a:off x="8749967" y="394008"/>
            <a:ext cx="691411" cy="549907"/>
            <a:chOff x="756726" y="916805"/>
            <a:chExt cx="606425" cy="606425"/>
          </a:xfrm>
        </p:grpSpPr>
        <p:sp>
          <p:nvSpPr>
            <p:cNvPr id="114" name="object 138"/>
            <p:cNvSpPr/>
            <p:nvPr/>
          </p:nvSpPr>
          <p:spPr>
            <a:xfrm>
              <a:off x="756726" y="916805"/>
              <a:ext cx="606425" cy="606425"/>
            </a:xfrm>
            <a:custGeom>
              <a:avLst/>
              <a:gdLst/>
              <a:ahLst/>
              <a:cxnLst/>
              <a:rect l="l" t="t" r="r" b="b"/>
              <a:pathLst>
                <a:path w="606425" h="606425">
                  <a:moveTo>
                    <a:pt x="603335" y="0"/>
                  </a:moveTo>
                  <a:lnTo>
                    <a:pt x="302997" y="0"/>
                  </a:lnTo>
                  <a:lnTo>
                    <a:pt x="254016" y="3984"/>
                  </a:lnTo>
                  <a:lnTo>
                    <a:pt x="207489" y="15514"/>
                  </a:lnTo>
                  <a:lnTo>
                    <a:pt x="164052" y="33952"/>
                  </a:lnTo>
                  <a:lnTo>
                    <a:pt x="124344" y="58662"/>
                  </a:lnTo>
                  <a:lnTo>
                    <a:pt x="89002" y="89005"/>
                  </a:lnTo>
                  <a:lnTo>
                    <a:pt x="58659" y="124346"/>
                  </a:lnTo>
                  <a:lnTo>
                    <a:pt x="33950" y="164053"/>
                  </a:lnTo>
                  <a:lnTo>
                    <a:pt x="15513" y="207490"/>
                  </a:lnTo>
                  <a:lnTo>
                    <a:pt x="3984" y="254017"/>
                  </a:lnTo>
                  <a:lnTo>
                    <a:pt x="22" y="302719"/>
                  </a:lnTo>
                  <a:lnTo>
                    <a:pt x="0" y="603333"/>
                  </a:lnTo>
                  <a:lnTo>
                    <a:pt x="2660" y="605994"/>
                  </a:lnTo>
                  <a:lnTo>
                    <a:pt x="302997" y="605994"/>
                  </a:lnTo>
                  <a:lnTo>
                    <a:pt x="351980" y="602010"/>
                  </a:lnTo>
                  <a:lnTo>
                    <a:pt x="398508" y="590481"/>
                  </a:lnTo>
                  <a:lnTo>
                    <a:pt x="441944" y="572045"/>
                  </a:lnTo>
                  <a:lnTo>
                    <a:pt x="481653" y="547339"/>
                  </a:lnTo>
                  <a:lnTo>
                    <a:pt x="64162" y="546835"/>
                  </a:lnTo>
                  <a:lnTo>
                    <a:pt x="59508" y="544048"/>
                  </a:lnTo>
                  <a:lnTo>
                    <a:pt x="58597" y="540406"/>
                  </a:lnTo>
                  <a:lnTo>
                    <a:pt x="197471" y="308940"/>
                  </a:lnTo>
                  <a:lnTo>
                    <a:pt x="65351" y="308940"/>
                  </a:lnTo>
                  <a:lnTo>
                    <a:pt x="63176" y="308908"/>
                  </a:lnTo>
                  <a:lnTo>
                    <a:pt x="61092" y="307717"/>
                  </a:lnTo>
                  <a:lnTo>
                    <a:pt x="58604" y="302719"/>
                  </a:lnTo>
                  <a:lnTo>
                    <a:pt x="59785" y="299159"/>
                  </a:lnTo>
                  <a:lnTo>
                    <a:pt x="537833" y="60144"/>
                  </a:lnTo>
                  <a:lnTo>
                    <a:pt x="539607" y="59187"/>
                  </a:lnTo>
                  <a:lnTo>
                    <a:pt x="541832" y="59161"/>
                  </a:lnTo>
                  <a:lnTo>
                    <a:pt x="605995" y="59161"/>
                  </a:lnTo>
                  <a:lnTo>
                    <a:pt x="605995" y="2663"/>
                  </a:lnTo>
                  <a:lnTo>
                    <a:pt x="603335" y="0"/>
                  </a:lnTo>
                  <a:close/>
                </a:path>
                <a:path w="606425" h="606425">
                  <a:moveTo>
                    <a:pt x="605995" y="59161"/>
                  </a:moveTo>
                  <a:lnTo>
                    <a:pt x="541832" y="59161"/>
                  </a:lnTo>
                  <a:lnTo>
                    <a:pt x="546487" y="61948"/>
                  </a:lnTo>
                  <a:lnTo>
                    <a:pt x="547397" y="65591"/>
                  </a:lnTo>
                  <a:lnTo>
                    <a:pt x="408524" y="297056"/>
                  </a:lnTo>
                  <a:lnTo>
                    <a:pt x="540641" y="297056"/>
                  </a:lnTo>
                  <a:lnTo>
                    <a:pt x="542815" y="297086"/>
                  </a:lnTo>
                  <a:lnTo>
                    <a:pt x="544903" y="298281"/>
                  </a:lnTo>
                  <a:lnTo>
                    <a:pt x="547391" y="303278"/>
                  </a:lnTo>
                  <a:lnTo>
                    <a:pt x="546210" y="306834"/>
                  </a:lnTo>
                  <a:lnTo>
                    <a:pt x="68162" y="545853"/>
                  </a:lnTo>
                  <a:lnTo>
                    <a:pt x="66387" y="546811"/>
                  </a:lnTo>
                  <a:lnTo>
                    <a:pt x="64162" y="546835"/>
                  </a:lnTo>
                  <a:lnTo>
                    <a:pt x="482240" y="546835"/>
                  </a:lnTo>
                  <a:lnTo>
                    <a:pt x="516996" y="516999"/>
                  </a:lnTo>
                  <a:lnTo>
                    <a:pt x="547336" y="481655"/>
                  </a:lnTo>
                  <a:lnTo>
                    <a:pt x="572044" y="441947"/>
                  </a:lnTo>
                  <a:lnTo>
                    <a:pt x="590481" y="398510"/>
                  </a:lnTo>
                  <a:lnTo>
                    <a:pt x="602010" y="351981"/>
                  </a:lnTo>
                  <a:lnTo>
                    <a:pt x="605972" y="303278"/>
                  </a:lnTo>
                  <a:lnTo>
                    <a:pt x="605995" y="59161"/>
                  </a:lnTo>
                  <a:close/>
                </a:path>
              </a:pathLst>
            </a:custGeom>
            <a:solidFill>
              <a:srgbClr val="F065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39"/>
            <p:cNvSpPr/>
            <p:nvPr/>
          </p:nvSpPr>
          <p:spPr>
            <a:xfrm>
              <a:off x="815324" y="975966"/>
              <a:ext cx="488950" cy="487680"/>
            </a:xfrm>
            <a:custGeom>
              <a:avLst/>
              <a:gdLst/>
              <a:ahLst/>
              <a:cxnLst/>
              <a:rect l="l" t="t" r="r" b="b"/>
              <a:pathLst>
                <a:path w="488950" h="487680">
                  <a:moveTo>
                    <a:pt x="483234" y="0"/>
                  </a:moveTo>
                  <a:lnTo>
                    <a:pt x="481009" y="25"/>
                  </a:lnTo>
                  <a:lnTo>
                    <a:pt x="1187" y="239998"/>
                  </a:lnTo>
                  <a:lnTo>
                    <a:pt x="6" y="243558"/>
                  </a:lnTo>
                  <a:lnTo>
                    <a:pt x="2494" y="248555"/>
                  </a:lnTo>
                  <a:lnTo>
                    <a:pt x="4578" y="249746"/>
                  </a:lnTo>
                  <a:lnTo>
                    <a:pt x="138873" y="249778"/>
                  </a:lnTo>
                  <a:lnTo>
                    <a:pt x="0" y="481244"/>
                  </a:lnTo>
                  <a:lnTo>
                    <a:pt x="910" y="484887"/>
                  </a:lnTo>
                  <a:lnTo>
                    <a:pt x="5565" y="487673"/>
                  </a:lnTo>
                  <a:lnTo>
                    <a:pt x="7790" y="487649"/>
                  </a:lnTo>
                  <a:lnTo>
                    <a:pt x="487612" y="247672"/>
                  </a:lnTo>
                  <a:lnTo>
                    <a:pt x="488793" y="244116"/>
                  </a:lnTo>
                  <a:lnTo>
                    <a:pt x="486305" y="239119"/>
                  </a:lnTo>
                  <a:lnTo>
                    <a:pt x="484217" y="237924"/>
                  </a:lnTo>
                  <a:lnTo>
                    <a:pt x="349926" y="237895"/>
                  </a:lnTo>
                  <a:lnTo>
                    <a:pt x="487122" y="9234"/>
                  </a:lnTo>
                  <a:lnTo>
                    <a:pt x="488800" y="6430"/>
                  </a:lnTo>
                  <a:lnTo>
                    <a:pt x="487889" y="2786"/>
                  </a:lnTo>
                  <a:lnTo>
                    <a:pt x="483234" y="0"/>
                  </a:lnTo>
                  <a:close/>
                </a:path>
              </a:pathLst>
            </a:custGeom>
            <a:solidFill>
              <a:srgbClr val="FFE5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842081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19" y="148280"/>
            <a:ext cx="11891705" cy="6493092"/>
          </a:xfrm>
          <a:prstGeom prst="rect">
            <a:avLst/>
          </a:prstGeom>
        </p:spPr>
      </p:pic>
      <p:sp>
        <p:nvSpPr>
          <p:cNvPr id="16" name="object 128"/>
          <p:cNvSpPr/>
          <p:nvPr/>
        </p:nvSpPr>
        <p:spPr>
          <a:xfrm>
            <a:off x="9491552" y="767248"/>
            <a:ext cx="351859" cy="235510"/>
          </a:xfrm>
          <a:custGeom>
            <a:avLst/>
            <a:gdLst/>
            <a:ahLst/>
            <a:cxnLst/>
            <a:rect l="l" t="t" r="r" b="b"/>
            <a:pathLst>
              <a:path w="308610" h="259715">
                <a:moveTo>
                  <a:pt x="150428" y="0"/>
                </a:moveTo>
                <a:lnTo>
                  <a:pt x="96033" y="5643"/>
                </a:lnTo>
                <a:lnTo>
                  <a:pt x="52470" y="22565"/>
                </a:lnTo>
                <a:lnTo>
                  <a:pt x="21535" y="49248"/>
                </a:lnTo>
                <a:lnTo>
                  <a:pt x="5013" y="84164"/>
                </a:lnTo>
                <a:lnTo>
                  <a:pt x="68411" y="88106"/>
                </a:lnTo>
                <a:lnTo>
                  <a:pt x="72933" y="80463"/>
                </a:lnTo>
                <a:lnTo>
                  <a:pt x="79334" y="73646"/>
                </a:lnTo>
                <a:lnTo>
                  <a:pt x="122045" y="55382"/>
                </a:lnTo>
                <a:lnTo>
                  <a:pt x="150428" y="53009"/>
                </a:lnTo>
                <a:lnTo>
                  <a:pt x="167194" y="53837"/>
                </a:lnTo>
                <a:lnTo>
                  <a:pt x="208094" y="66262"/>
                </a:lnTo>
                <a:lnTo>
                  <a:pt x="238535" y="103154"/>
                </a:lnTo>
                <a:lnTo>
                  <a:pt x="119984" y="103154"/>
                </a:lnTo>
                <a:lnTo>
                  <a:pt x="119984" y="151858"/>
                </a:lnTo>
                <a:lnTo>
                  <a:pt x="239608" y="151858"/>
                </a:lnTo>
                <a:lnTo>
                  <a:pt x="234985" y="163889"/>
                </a:lnTo>
                <a:lnTo>
                  <a:pt x="208626" y="191794"/>
                </a:lnTo>
                <a:lnTo>
                  <a:pt x="164541" y="205394"/>
                </a:lnTo>
                <a:lnTo>
                  <a:pt x="146135" y="206301"/>
                </a:lnTo>
                <a:lnTo>
                  <a:pt x="130394" y="205617"/>
                </a:lnTo>
                <a:lnTo>
                  <a:pt x="92052" y="195375"/>
                </a:lnTo>
                <a:lnTo>
                  <a:pt x="63751" y="167262"/>
                </a:lnTo>
                <a:lnTo>
                  <a:pt x="0" y="170484"/>
                </a:lnTo>
                <a:lnTo>
                  <a:pt x="15446" y="208451"/>
                </a:lnTo>
                <a:lnTo>
                  <a:pt x="45305" y="236390"/>
                </a:lnTo>
                <a:lnTo>
                  <a:pt x="89048" y="253578"/>
                </a:lnTo>
                <a:lnTo>
                  <a:pt x="146135" y="259308"/>
                </a:lnTo>
                <a:lnTo>
                  <a:pt x="182474" y="257148"/>
                </a:lnTo>
                <a:lnTo>
                  <a:pt x="242195" y="239866"/>
                </a:lnTo>
                <a:lnTo>
                  <a:pt x="284143" y="205841"/>
                </a:lnTo>
                <a:lnTo>
                  <a:pt x="305363" y="158298"/>
                </a:lnTo>
                <a:lnTo>
                  <a:pt x="308015" y="129658"/>
                </a:lnTo>
                <a:lnTo>
                  <a:pt x="305430" y="101012"/>
                </a:lnTo>
                <a:lnTo>
                  <a:pt x="284748" y="53465"/>
                </a:lnTo>
                <a:lnTo>
                  <a:pt x="243872" y="19440"/>
                </a:lnTo>
                <a:lnTo>
                  <a:pt x="185763" y="2160"/>
                </a:lnTo>
                <a:lnTo>
                  <a:pt x="150428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29"/>
          <p:cNvSpPr/>
          <p:nvPr/>
        </p:nvSpPr>
        <p:spPr>
          <a:xfrm>
            <a:off x="9903317" y="907164"/>
            <a:ext cx="74571" cy="90979"/>
          </a:xfrm>
          <a:custGeom>
            <a:avLst/>
            <a:gdLst/>
            <a:ahLst/>
            <a:cxnLst/>
            <a:rect l="l" t="t" r="r" b="b"/>
            <a:pathLst>
              <a:path w="65405" h="100330">
                <a:moveTo>
                  <a:pt x="0" y="100329"/>
                </a:moveTo>
                <a:lnTo>
                  <a:pt x="65189" y="100329"/>
                </a:lnTo>
                <a:lnTo>
                  <a:pt x="65189" y="0"/>
                </a:lnTo>
                <a:lnTo>
                  <a:pt x="0" y="0"/>
                </a:lnTo>
                <a:lnTo>
                  <a:pt x="0" y="100329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30"/>
          <p:cNvSpPr/>
          <p:nvPr/>
        </p:nvSpPr>
        <p:spPr>
          <a:xfrm>
            <a:off x="9903316" y="771270"/>
            <a:ext cx="327244" cy="226873"/>
          </a:xfrm>
          <a:custGeom>
            <a:avLst/>
            <a:gdLst/>
            <a:ahLst/>
            <a:cxnLst/>
            <a:rect l="l" t="t" r="r" b="b"/>
            <a:pathLst>
              <a:path w="287019" h="250190">
                <a:moveTo>
                  <a:pt x="286880" y="0"/>
                </a:moveTo>
                <a:lnTo>
                  <a:pt x="221703" y="0"/>
                </a:lnTo>
                <a:lnTo>
                  <a:pt x="221703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03" y="149860"/>
                </a:lnTo>
                <a:lnTo>
                  <a:pt x="221703" y="250190"/>
                </a:lnTo>
                <a:lnTo>
                  <a:pt x="286880" y="250190"/>
                </a:lnTo>
                <a:lnTo>
                  <a:pt x="286880" y="149860"/>
                </a:lnTo>
                <a:lnTo>
                  <a:pt x="286880" y="96520"/>
                </a:lnTo>
                <a:lnTo>
                  <a:pt x="286880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31"/>
          <p:cNvSpPr/>
          <p:nvPr/>
        </p:nvSpPr>
        <p:spPr>
          <a:xfrm>
            <a:off x="10301858" y="771270"/>
            <a:ext cx="292492" cy="226873"/>
          </a:xfrm>
          <a:custGeom>
            <a:avLst/>
            <a:gdLst/>
            <a:ahLst/>
            <a:cxnLst/>
            <a:rect l="l" t="t" r="r" b="b"/>
            <a:pathLst>
              <a:path w="256539" h="250190">
                <a:moveTo>
                  <a:pt x="256095" y="199390"/>
                </a:moveTo>
                <a:lnTo>
                  <a:pt x="65189" y="199390"/>
                </a:lnTo>
                <a:lnTo>
                  <a:pt x="65189" y="147320"/>
                </a:lnTo>
                <a:lnTo>
                  <a:pt x="209524" y="147320"/>
                </a:lnTo>
                <a:lnTo>
                  <a:pt x="209524" y="99060"/>
                </a:lnTo>
                <a:lnTo>
                  <a:pt x="65189" y="99060"/>
                </a:lnTo>
                <a:lnTo>
                  <a:pt x="65189" y="50800"/>
                </a:lnTo>
                <a:lnTo>
                  <a:pt x="248920" y="50800"/>
                </a:lnTo>
                <a:lnTo>
                  <a:pt x="248920" y="0"/>
                </a:lnTo>
                <a:lnTo>
                  <a:pt x="0" y="0"/>
                </a:lnTo>
                <a:lnTo>
                  <a:pt x="0" y="50800"/>
                </a:lnTo>
                <a:lnTo>
                  <a:pt x="0" y="99060"/>
                </a:lnTo>
                <a:lnTo>
                  <a:pt x="0" y="147320"/>
                </a:lnTo>
                <a:lnTo>
                  <a:pt x="0" y="199390"/>
                </a:lnTo>
                <a:lnTo>
                  <a:pt x="0" y="250190"/>
                </a:lnTo>
                <a:lnTo>
                  <a:pt x="256095" y="250190"/>
                </a:lnTo>
                <a:lnTo>
                  <a:pt x="256095" y="19939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32"/>
          <p:cNvSpPr/>
          <p:nvPr/>
        </p:nvSpPr>
        <p:spPr>
          <a:xfrm>
            <a:off x="10648562" y="771150"/>
            <a:ext cx="310592" cy="227448"/>
          </a:xfrm>
          <a:custGeom>
            <a:avLst/>
            <a:gdLst/>
            <a:ahLst/>
            <a:cxnLst/>
            <a:rect l="l" t="t" r="r" b="b"/>
            <a:pathLst>
              <a:path w="272414" h="250825">
                <a:moveTo>
                  <a:pt x="171197" y="0"/>
                </a:moveTo>
                <a:lnTo>
                  <a:pt x="0" y="0"/>
                </a:lnTo>
                <a:lnTo>
                  <a:pt x="0" y="250704"/>
                </a:lnTo>
                <a:lnTo>
                  <a:pt x="65187" y="250704"/>
                </a:lnTo>
                <a:lnTo>
                  <a:pt x="65187" y="162245"/>
                </a:lnTo>
                <a:lnTo>
                  <a:pt x="171197" y="162245"/>
                </a:lnTo>
                <a:lnTo>
                  <a:pt x="212658" y="157453"/>
                </a:lnTo>
                <a:lnTo>
                  <a:pt x="256531" y="132123"/>
                </a:lnTo>
                <a:lnTo>
                  <a:pt x="266990" y="112101"/>
                </a:lnTo>
                <a:lnTo>
                  <a:pt x="65187" y="112101"/>
                </a:lnTo>
                <a:lnTo>
                  <a:pt x="65187" y="53362"/>
                </a:lnTo>
                <a:lnTo>
                  <a:pt x="266890" y="53362"/>
                </a:lnTo>
                <a:lnTo>
                  <a:pt x="264766" y="46648"/>
                </a:lnTo>
                <a:lnTo>
                  <a:pt x="228417" y="11681"/>
                </a:lnTo>
                <a:lnTo>
                  <a:pt x="192242" y="1297"/>
                </a:lnTo>
                <a:lnTo>
                  <a:pt x="171197" y="0"/>
                </a:lnTo>
                <a:close/>
              </a:path>
              <a:path w="272414" h="250825">
                <a:moveTo>
                  <a:pt x="266890" y="53362"/>
                </a:moveTo>
                <a:lnTo>
                  <a:pt x="167979" y="53362"/>
                </a:lnTo>
                <a:lnTo>
                  <a:pt x="176462" y="53822"/>
                </a:lnTo>
                <a:lnTo>
                  <a:pt x="184004" y="55200"/>
                </a:lnTo>
                <a:lnTo>
                  <a:pt x="190607" y="57495"/>
                </a:lnTo>
                <a:lnTo>
                  <a:pt x="196270" y="60707"/>
                </a:lnTo>
                <a:lnTo>
                  <a:pt x="203197" y="65603"/>
                </a:lnTo>
                <a:lnTo>
                  <a:pt x="206660" y="72943"/>
                </a:lnTo>
                <a:lnTo>
                  <a:pt x="206660" y="92287"/>
                </a:lnTo>
                <a:lnTo>
                  <a:pt x="167979" y="112101"/>
                </a:lnTo>
                <a:lnTo>
                  <a:pt x="266990" y="112101"/>
                </a:lnTo>
                <a:lnTo>
                  <a:pt x="270137" y="101948"/>
                </a:lnTo>
                <a:lnTo>
                  <a:pt x="271838" y="82735"/>
                </a:lnTo>
                <a:lnTo>
                  <a:pt x="270070" y="63415"/>
                </a:lnTo>
                <a:lnTo>
                  <a:pt x="266890" y="53362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33"/>
          <p:cNvSpPr/>
          <p:nvPr/>
        </p:nvSpPr>
        <p:spPr>
          <a:xfrm>
            <a:off x="11009950" y="767252"/>
            <a:ext cx="653039" cy="235510"/>
          </a:xfrm>
          <a:custGeom>
            <a:avLst/>
            <a:gdLst/>
            <a:ahLst/>
            <a:cxnLst/>
            <a:rect l="l" t="t" r="r" b="b"/>
            <a:pathLst>
              <a:path w="572770" h="259715">
                <a:moveTo>
                  <a:pt x="230289" y="4432"/>
                </a:moveTo>
                <a:lnTo>
                  <a:pt x="0" y="4432"/>
                </a:lnTo>
                <a:lnTo>
                  <a:pt x="0" y="57772"/>
                </a:lnTo>
                <a:lnTo>
                  <a:pt x="0" y="254622"/>
                </a:lnTo>
                <a:lnTo>
                  <a:pt x="65189" y="254622"/>
                </a:lnTo>
                <a:lnTo>
                  <a:pt x="65189" y="57772"/>
                </a:lnTo>
                <a:lnTo>
                  <a:pt x="230289" y="57772"/>
                </a:lnTo>
                <a:lnTo>
                  <a:pt x="230289" y="4432"/>
                </a:lnTo>
                <a:close/>
              </a:path>
              <a:path w="572770" h="259715">
                <a:moveTo>
                  <a:pt x="572566" y="129654"/>
                </a:moveTo>
                <a:lnTo>
                  <a:pt x="561771" y="75844"/>
                </a:lnTo>
                <a:lnTo>
                  <a:pt x="529399" y="34747"/>
                </a:lnTo>
                <a:lnTo>
                  <a:pt x="507377" y="20624"/>
                </a:lnTo>
                <a:lnTo>
                  <a:pt x="507377" y="129654"/>
                </a:lnTo>
                <a:lnTo>
                  <a:pt x="505764" y="146024"/>
                </a:lnTo>
                <a:lnTo>
                  <a:pt x="481596" y="185166"/>
                </a:lnTo>
                <a:lnTo>
                  <a:pt x="431228" y="204978"/>
                </a:lnTo>
                <a:lnTo>
                  <a:pt x="409244" y="206298"/>
                </a:lnTo>
                <a:lnTo>
                  <a:pt x="387108" y="204978"/>
                </a:lnTo>
                <a:lnTo>
                  <a:pt x="336537" y="185166"/>
                </a:lnTo>
                <a:lnTo>
                  <a:pt x="312369" y="146024"/>
                </a:lnTo>
                <a:lnTo>
                  <a:pt x="310756" y="129654"/>
                </a:lnTo>
                <a:lnTo>
                  <a:pt x="312369" y="113296"/>
                </a:lnTo>
                <a:lnTo>
                  <a:pt x="336537" y="74142"/>
                </a:lnTo>
                <a:lnTo>
                  <a:pt x="387108" y="54330"/>
                </a:lnTo>
                <a:lnTo>
                  <a:pt x="409244" y="53009"/>
                </a:lnTo>
                <a:lnTo>
                  <a:pt x="431228" y="54330"/>
                </a:lnTo>
                <a:lnTo>
                  <a:pt x="481596" y="74142"/>
                </a:lnTo>
                <a:lnTo>
                  <a:pt x="505764" y="113296"/>
                </a:lnTo>
                <a:lnTo>
                  <a:pt x="507377" y="129654"/>
                </a:lnTo>
                <a:lnTo>
                  <a:pt x="507377" y="20624"/>
                </a:lnTo>
                <a:lnTo>
                  <a:pt x="505714" y="19545"/>
                </a:lnTo>
                <a:lnTo>
                  <a:pt x="477786" y="8686"/>
                </a:lnTo>
                <a:lnTo>
                  <a:pt x="445630" y="2171"/>
                </a:lnTo>
                <a:lnTo>
                  <a:pt x="409244" y="0"/>
                </a:lnTo>
                <a:lnTo>
                  <a:pt x="372846" y="2171"/>
                </a:lnTo>
                <a:lnTo>
                  <a:pt x="312674" y="19545"/>
                </a:lnTo>
                <a:lnTo>
                  <a:pt x="269938" y="53708"/>
                </a:lnTo>
                <a:lnTo>
                  <a:pt x="248272" y="101168"/>
                </a:lnTo>
                <a:lnTo>
                  <a:pt x="245567" y="129654"/>
                </a:lnTo>
                <a:lnTo>
                  <a:pt x="248272" y="158153"/>
                </a:lnTo>
                <a:lnTo>
                  <a:pt x="269938" y="205613"/>
                </a:lnTo>
                <a:lnTo>
                  <a:pt x="312674" y="239763"/>
                </a:lnTo>
                <a:lnTo>
                  <a:pt x="372846" y="257136"/>
                </a:lnTo>
                <a:lnTo>
                  <a:pt x="409244" y="259308"/>
                </a:lnTo>
                <a:lnTo>
                  <a:pt x="445630" y="257136"/>
                </a:lnTo>
                <a:lnTo>
                  <a:pt x="477786" y="250621"/>
                </a:lnTo>
                <a:lnTo>
                  <a:pt x="505714" y="239763"/>
                </a:lnTo>
                <a:lnTo>
                  <a:pt x="529399" y="224574"/>
                </a:lnTo>
                <a:lnTo>
                  <a:pt x="547598" y="206298"/>
                </a:lnTo>
                <a:lnTo>
                  <a:pt x="548284" y="205613"/>
                </a:lnTo>
                <a:lnTo>
                  <a:pt x="561771" y="183464"/>
                </a:lnTo>
                <a:lnTo>
                  <a:pt x="569861" y="158153"/>
                </a:lnTo>
                <a:lnTo>
                  <a:pt x="572566" y="12965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34"/>
          <p:cNvSpPr/>
          <p:nvPr/>
        </p:nvSpPr>
        <p:spPr>
          <a:xfrm>
            <a:off x="9491539" y="445081"/>
            <a:ext cx="868789" cy="235510"/>
          </a:xfrm>
          <a:custGeom>
            <a:avLst/>
            <a:gdLst/>
            <a:ahLst/>
            <a:cxnLst/>
            <a:rect l="l" t="t" r="r" b="b"/>
            <a:pathLst>
              <a:path w="762000" h="259715">
                <a:moveTo>
                  <a:pt x="303161" y="4114"/>
                </a:moveTo>
                <a:lnTo>
                  <a:pt x="0" y="4114"/>
                </a:lnTo>
                <a:lnTo>
                  <a:pt x="0" y="57454"/>
                </a:lnTo>
                <a:lnTo>
                  <a:pt x="119176" y="57454"/>
                </a:lnTo>
                <a:lnTo>
                  <a:pt x="119176" y="255574"/>
                </a:lnTo>
                <a:lnTo>
                  <a:pt x="184353" y="255574"/>
                </a:lnTo>
                <a:lnTo>
                  <a:pt x="184353" y="57454"/>
                </a:lnTo>
                <a:lnTo>
                  <a:pt x="303161" y="57454"/>
                </a:lnTo>
                <a:lnTo>
                  <a:pt x="303161" y="4114"/>
                </a:lnTo>
                <a:close/>
              </a:path>
              <a:path w="762000" h="259715">
                <a:moveTo>
                  <a:pt x="655002" y="129654"/>
                </a:moveTo>
                <a:lnTo>
                  <a:pt x="652310" y="101155"/>
                </a:lnTo>
                <a:lnTo>
                  <a:pt x="644220" y="75831"/>
                </a:lnTo>
                <a:lnTo>
                  <a:pt x="630732" y="53695"/>
                </a:lnTo>
                <a:lnTo>
                  <a:pt x="630034" y="52997"/>
                </a:lnTo>
                <a:lnTo>
                  <a:pt x="611847" y="34734"/>
                </a:lnTo>
                <a:lnTo>
                  <a:pt x="589813" y="20612"/>
                </a:lnTo>
                <a:lnTo>
                  <a:pt x="589813" y="129654"/>
                </a:lnTo>
                <a:lnTo>
                  <a:pt x="588200" y="146011"/>
                </a:lnTo>
                <a:lnTo>
                  <a:pt x="564032" y="185166"/>
                </a:lnTo>
                <a:lnTo>
                  <a:pt x="513664" y="204978"/>
                </a:lnTo>
                <a:lnTo>
                  <a:pt x="491680" y="206298"/>
                </a:lnTo>
                <a:lnTo>
                  <a:pt x="469544" y="204978"/>
                </a:lnTo>
                <a:lnTo>
                  <a:pt x="418973" y="185166"/>
                </a:lnTo>
                <a:lnTo>
                  <a:pt x="394792" y="146011"/>
                </a:lnTo>
                <a:lnTo>
                  <a:pt x="393192" y="129654"/>
                </a:lnTo>
                <a:lnTo>
                  <a:pt x="394792" y="113284"/>
                </a:lnTo>
                <a:lnTo>
                  <a:pt x="418973" y="74129"/>
                </a:lnTo>
                <a:lnTo>
                  <a:pt x="469544" y="54330"/>
                </a:lnTo>
                <a:lnTo>
                  <a:pt x="491680" y="52997"/>
                </a:lnTo>
                <a:lnTo>
                  <a:pt x="513664" y="54330"/>
                </a:lnTo>
                <a:lnTo>
                  <a:pt x="564032" y="74129"/>
                </a:lnTo>
                <a:lnTo>
                  <a:pt x="588200" y="113284"/>
                </a:lnTo>
                <a:lnTo>
                  <a:pt x="589813" y="129654"/>
                </a:lnTo>
                <a:lnTo>
                  <a:pt x="589813" y="20612"/>
                </a:lnTo>
                <a:lnTo>
                  <a:pt x="588149" y="19532"/>
                </a:lnTo>
                <a:lnTo>
                  <a:pt x="560222" y="8686"/>
                </a:lnTo>
                <a:lnTo>
                  <a:pt x="528066" y="2171"/>
                </a:lnTo>
                <a:lnTo>
                  <a:pt x="491680" y="0"/>
                </a:lnTo>
                <a:lnTo>
                  <a:pt x="455282" y="2171"/>
                </a:lnTo>
                <a:lnTo>
                  <a:pt x="395122" y="19532"/>
                </a:lnTo>
                <a:lnTo>
                  <a:pt x="352386" y="53695"/>
                </a:lnTo>
                <a:lnTo>
                  <a:pt x="330708" y="101155"/>
                </a:lnTo>
                <a:lnTo>
                  <a:pt x="328002" y="129654"/>
                </a:lnTo>
                <a:lnTo>
                  <a:pt x="330708" y="158153"/>
                </a:lnTo>
                <a:lnTo>
                  <a:pt x="352386" y="205600"/>
                </a:lnTo>
                <a:lnTo>
                  <a:pt x="395122" y="239763"/>
                </a:lnTo>
                <a:lnTo>
                  <a:pt x="455282" y="257136"/>
                </a:lnTo>
                <a:lnTo>
                  <a:pt x="491680" y="259295"/>
                </a:lnTo>
                <a:lnTo>
                  <a:pt x="528066" y="257136"/>
                </a:lnTo>
                <a:lnTo>
                  <a:pt x="560222" y="250621"/>
                </a:lnTo>
                <a:lnTo>
                  <a:pt x="588149" y="239763"/>
                </a:lnTo>
                <a:lnTo>
                  <a:pt x="611847" y="224561"/>
                </a:lnTo>
                <a:lnTo>
                  <a:pt x="630034" y="206298"/>
                </a:lnTo>
                <a:lnTo>
                  <a:pt x="630732" y="205600"/>
                </a:lnTo>
                <a:lnTo>
                  <a:pt x="644220" y="183464"/>
                </a:lnTo>
                <a:lnTo>
                  <a:pt x="652310" y="158153"/>
                </a:lnTo>
                <a:lnTo>
                  <a:pt x="655002" y="129654"/>
                </a:lnTo>
                <a:close/>
              </a:path>
              <a:path w="762000" h="259715">
                <a:moveTo>
                  <a:pt x="761961" y="153974"/>
                </a:moveTo>
                <a:lnTo>
                  <a:pt x="696772" y="153974"/>
                </a:lnTo>
                <a:lnTo>
                  <a:pt x="696772" y="255574"/>
                </a:lnTo>
                <a:lnTo>
                  <a:pt x="761961" y="255574"/>
                </a:lnTo>
                <a:lnTo>
                  <a:pt x="761961" y="15397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35"/>
          <p:cNvSpPr/>
          <p:nvPr/>
        </p:nvSpPr>
        <p:spPr>
          <a:xfrm>
            <a:off x="10285959" y="448812"/>
            <a:ext cx="327244" cy="228024"/>
          </a:xfrm>
          <a:custGeom>
            <a:avLst/>
            <a:gdLst/>
            <a:ahLst/>
            <a:cxnLst/>
            <a:rect l="l" t="t" r="r" b="b"/>
            <a:pathLst>
              <a:path w="287019" h="251459">
                <a:moveTo>
                  <a:pt x="286893" y="0"/>
                </a:moveTo>
                <a:lnTo>
                  <a:pt x="221716" y="0"/>
                </a:lnTo>
                <a:lnTo>
                  <a:pt x="221716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16" y="149860"/>
                </a:lnTo>
                <a:lnTo>
                  <a:pt x="221716" y="251460"/>
                </a:lnTo>
                <a:lnTo>
                  <a:pt x="286893" y="251460"/>
                </a:lnTo>
                <a:lnTo>
                  <a:pt x="286893" y="149860"/>
                </a:lnTo>
                <a:lnTo>
                  <a:pt x="286893" y="96520"/>
                </a:lnTo>
                <a:lnTo>
                  <a:pt x="286893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36"/>
          <p:cNvSpPr/>
          <p:nvPr/>
        </p:nvSpPr>
        <p:spPr>
          <a:xfrm>
            <a:off x="10669298" y="445081"/>
            <a:ext cx="713855" cy="235510"/>
          </a:xfrm>
          <a:custGeom>
            <a:avLst/>
            <a:gdLst/>
            <a:ahLst/>
            <a:cxnLst/>
            <a:rect l="l" t="t" r="r" b="b"/>
            <a:pathLst>
              <a:path w="626110" h="259715">
                <a:moveTo>
                  <a:pt x="315175" y="4292"/>
                </a:moveTo>
                <a:lnTo>
                  <a:pt x="244614" y="4292"/>
                </a:lnTo>
                <a:lnTo>
                  <a:pt x="171564" y="156514"/>
                </a:lnTo>
                <a:lnTo>
                  <a:pt x="72707" y="4292"/>
                </a:lnTo>
                <a:lnTo>
                  <a:pt x="0" y="4292"/>
                </a:lnTo>
                <a:lnTo>
                  <a:pt x="122847" y="181584"/>
                </a:lnTo>
                <a:lnTo>
                  <a:pt x="150431" y="181584"/>
                </a:lnTo>
                <a:lnTo>
                  <a:pt x="150063" y="183019"/>
                </a:lnTo>
                <a:lnTo>
                  <a:pt x="142989" y="192735"/>
                </a:lnTo>
                <a:lnTo>
                  <a:pt x="133235" y="199669"/>
                </a:lnTo>
                <a:lnTo>
                  <a:pt x="120789" y="203835"/>
                </a:lnTo>
                <a:lnTo>
                  <a:pt x="105651" y="205219"/>
                </a:lnTo>
                <a:lnTo>
                  <a:pt x="87388" y="204774"/>
                </a:lnTo>
                <a:lnTo>
                  <a:pt x="68402" y="203428"/>
                </a:lnTo>
                <a:lnTo>
                  <a:pt x="68402" y="254292"/>
                </a:lnTo>
                <a:lnTo>
                  <a:pt x="80848" y="255549"/>
                </a:lnTo>
                <a:lnTo>
                  <a:pt x="92405" y="256438"/>
                </a:lnTo>
                <a:lnTo>
                  <a:pt x="103060" y="256971"/>
                </a:lnTo>
                <a:lnTo>
                  <a:pt x="112826" y="257149"/>
                </a:lnTo>
                <a:lnTo>
                  <a:pt x="125920" y="256616"/>
                </a:lnTo>
                <a:lnTo>
                  <a:pt x="168173" y="243789"/>
                </a:lnTo>
                <a:lnTo>
                  <a:pt x="198577" y="214922"/>
                </a:lnTo>
                <a:lnTo>
                  <a:pt x="221348" y="177647"/>
                </a:lnTo>
                <a:lnTo>
                  <a:pt x="315175" y="4292"/>
                </a:lnTo>
                <a:close/>
              </a:path>
              <a:path w="626110" h="259715">
                <a:moveTo>
                  <a:pt x="625703" y="167614"/>
                </a:moveTo>
                <a:lnTo>
                  <a:pt x="562660" y="164388"/>
                </a:lnTo>
                <a:lnTo>
                  <a:pt x="558825" y="173266"/>
                </a:lnTo>
                <a:lnTo>
                  <a:pt x="553046" y="181267"/>
                </a:lnTo>
                <a:lnTo>
                  <a:pt x="511136" y="203390"/>
                </a:lnTo>
                <a:lnTo>
                  <a:pt x="480288" y="206298"/>
                </a:lnTo>
                <a:lnTo>
                  <a:pt x="458368" y="204990"/>
                </a:lnTo>
                <a:lnTo>
                  <a:pt x="409016" y="185343"/>
                </a:lnTo>
                <a:lnTo>
                  <a:pt x="385851" y="146164"/>
                </a:lnTo>
                <a:lnTo>
                  <a:pt x="384302" y="129654"/>
                </a:lnTo>
                <a:lnTo>
                  <a:pt x="385787" y="113144"/>
                </a:lnTo>
                <a:lnTo>
                  <a:pt x="408127" y="73952"/>
                </a:lnTo>
                <a:lnTo>
                  <a:pt x="455028" y="54317"/>
                </a:lnTo>
                <a:lnTo>
                  <a:pt x="475640" y="52997"/>
                </a:lnTo>
                <a:lnTo>
                  <a:pt x="490829" y="53657"/>
                </a:lnTo>
                <a:lnTo>
                  <a:pt x="529717" y="63385"/>
                </a:lnTo>
                <a:lnTo>
                  <a:pt x="558368" y="90970"/>
                </a:lnTo>
                <a:lnTo>
                  <a:pt x="621042" y="87033"/>
                </a:lnTo>
                <a:lnTo>
                  <a:pt x="605282" y="51079"/>
                </a:lnTo>
                <a:lnTo>
                  <a:pt x="574484" y="23456"/>
                </a:lnTo>
                <a:lnTo>
                  <a:pt x="530606" y="5854"/>
                </a:lnTo>
                <a:lnTo>
                  <a:pt x="475640" y="0"/>
                </a:lnTo>
                <a:lnTo>
                  <a:pt x="440626" y="2159"/>
                </a:lnTo>
                <a:lnTo>
                  <a:pt x="382955" y="19443"/>
                </a:lnTo>
                <a:lnTo>
                  <a:pt x="342290" y="53467"/>
                </a:lnTo>
                <a:lnTo>
                  <a:pt x="321691" y="101003"/>
                </a:lnTo>
                <a:lnTo>
                  <a:pt x="319112" y="129654"/>
                </a:lnTo>
                <a:lnTo>
                  <a:pt x="321754" y="158292"/>
                </a:lnTo>
                <a:lnTo>
                  <a:pt x="342785" y="205841"/>
                </a:lnTo>
                <a:lnTo>
                  <a:pt x="384429" y="239864"/>
                </a:lnTo>
                <a:lnTo>
                  <a:pt x="443966" y="257136"/>
                </a:lnTo>
                <a:lnTo>
                  <a:pt x="480288" y="259295"/>
                </a:lnTo>
                <a:lnTo>
                  <a:pt x="510654" y="257810"/>
                </a:lnTo>
                <a:lnTo>
                  <a:pt x="561238" y="245910"/>
                </a:lnTo>
                <a:lnTo>
                  <a:pt x="598131" y="222313"/>
                </a:lnTo>
                <a:lnTo>
                  <a:pt x="620255" y="188379"/>
                </a:lnTo>
                <a:lnTo>
                  <a:pt x="625703" y="16761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137"/>
          <p:cNvGrpSpPr/>
          <p:nvPr/>
        </p:nvGrpSpPr>
        <p:grpSpPr>
          <a:xfrm>
            <a:off x="8584376" y="448972"/>
            <a:ext cx="691411" cy="549907"/>
            <a:chOff x="756726" y="916805"/>
            <a:chExt cx="606425" cy="606425"/>
          </a:xfrm>
        </p:grpSpPr>
        <p:sp>
          <p:nvSpPr>
            <p:cNvPr id="26" name="object 138"/>
            <p:cNvSpPr/>
            <p:nvPr/>
          </p:nvSpPr>
          <p:spPr>
            <a:xfrm>
              <a:off x="756726" y="916805"/>
              <a:ext cx="606425" cy="606425"/>
            </a:xfrm>
            <a:custGeom>
              <a:avLst/>
              <a:gdLst/>
              <a:ahLst/>
              <a:cxnLst/>
              <a:rect l="l" t="t" r="r" b="b"/>
              <a:pathLst>
                <a:path w="606425" h="606425">
                  <a:moveTo>
                    <a:pt x="603335" y="0"/>
                  </a:moveTo>
                  <a:lnTo>
                    <a:pt x="302997" y="0"/>
                  </a:lnTo>
                  <a:lnTo>
                    <a:pt x="254016" y="3984"/>
                  </a:lnTo>
                  <a:lnTo>
                    <a:pt x="207489" y="15514"/>
                  </a:lnTo>
                  <a:lnTo>
                    <a:pt x="164052" y="33952"/>
                  </a:lnTo>
                  <a:lnTo>
                    <a:pt x="124344" y="58662"/>
                  </a:lnTo>
                  <a:lnTo>
                    <a:pt x="89002" y="89005"/>
                  </a:lnTo>
                  <a:lnTo>
                    <a:pt x="58659" y="124346"/>
                  </a:lnTo>
                  <a:lnTo>
                    <a:pt x="33950" y="164053"/>
                  </a:lnTo>
                  <a:lnTo>
                    <a:pt x="15513" y="207490"/>
                  </a:lnTo>
                  <a:lnTo>
                    <a:pt x="3984" y="254017"/>
                  </a:lnTo>
                  <a:lnTo>
                    <a:pt x="22" y="302719"/>
                  </a:lnTo>
                  <a:lnTo>
                    <a:pt x="0" y="603333"/>
                  </a:lnTo>
                  <a:lnTo>
                    <a:pt x="2660" y="605994"/>
                  </a:lnTo>
                  <a:lnTo>
                    <a:pt x="302997" y="605994"/>
                  </a:lnTo>
                  <a:lnTo>
                    <a:pt x="351980" y="602010"/>
                  </a:lnTo>
                  <a:lnTo>
                    <a:pt x="398508" y="590481"/>
                  </a:lnTo>
                  <a:lnTo>
                    <a:pt x="441944" y="572045"/>
                  </a:lnTo>
                  <a:lnTo>
                    <a:pt x="481653" y="547339"/>
                  </a:lnTo>
                  <a:lnTo>
                    <a:pt x="64162" y="546835"/>
                  </a:lnTo>
                  <a:lnTo>
                    <a:pt x="59508" y="544048"/>
                  </a:lnTo>
                  <a:lnTo>
                    <a:pt x="58597" y="540406"/>
                  </a:lnTo>
                  <a:lnTo>
                    <a:pt x="197471" y="308940"/>
                  </a:lnTo>
                  <a:lnTo>
                    <a:pt x="65351" y="308940"/>
                  </a:lnTo>
                  <a:lnTo>
                    <a:pt x="63176" y="308908"/>
                  </a:lnTo>
                  <a:lnTo>
                    <a:pt x="61092" y="307717"/>
                  </a:lnTo>
                  <a:lnTo>
                    <a:pt x="58604" y="302719"/>
                  </a:lnTo>
                  <a:lnTo>
                    <a:pt x="59785" y="299159"/>
                  </a:lnTo>
                  <a:lnTo>
                    <a:pt x="537833" y="60144"/>
                  </a:lnTo>
                  <a:lnTo>
                    <a:pt x="539607" y="59187"/>
                  </a:lnTo>
                  <a:lnTo>
                    <a:pt x="541832" y="59161"/>
                  </a:lnTo>
                  <a:lnTo>
                    <a:pt x="605995" y="59161"/>
                  </a:lnTo>
                  <a:lnTo>
                    <a:pt x="605995" y="2663"/>
                  </a:lnTo>
                  <a:lnTo>
                    <a:pt x="603335" y="0"/>
                  </a:lnTo>
                  <a:close/>
                </a:path>
                <a:path w="606425" h="606425">
                  <a:moveTo>
                    <a:pt x="605995" y="59161"/>
                  </a:moveTo>
                  <a:lnTo>
                    <a:pt x="541832" y="59161"/>
                  </a:lnTo>
                  <a:lnTo>
                    <a:pt x="546487" y="61948"/>
                  </a:lnTo>
                  <a:lnTo>
                    <a:pt x="547397" y="65591"/>
                  </a:lnTo>
                  <a:lnTo>
                    <a:pt x="408524" y="297056"/>
                  </a:lnTo>
                  <a:lnTo>
                    <a:pt x="540641" y="297056"/>
                  </a:lnTo>
                  <a:lnTo>
                    <a:pt x="542815" y="297086"/>
                  </a:lnTo>
                  <a:lnTo>
                    <a:pt x="544903" y="298281"/>
                  </a:lnTo>
                  <a:lnTo>
                    <a:pt x="547391" y="303278"/>
                  </a:lnTo>
                  <a:lnTo>
                    <a:pt x="546210" y="306834"/>
                  </a:lnTo>
                  <a:lnTo>
                    <a:pt x="68162" y="545853"/>
                  </a:lnTo>
                  <a:lnTo>
                    <a:pt x="66387" y="546811"/>
                  </a:lnTo>
                  <a:lnTo>
                    <a:pt x="64162" y="546835"/>
                  </a:lnTo>
                  <a:lnTo>
                    <a:pt x="482240" y="546835"/>
                  </a:lnTo>
                  <a:lnTo>
                    <a:pt x="516996" y="516999"/>
                  </a:lnTo>
                  <a:lnTo>
                    <a:pt x="547336" y="481655"/>
                  </a:lnTo>
                  <a:lnTo>
                    <a:pt x="572044" y="441947"/>
                  </a:lnTo>
                  <a:lnTo>
                    <a:pt x="590481" y="398510"/>
                  </a:lnTo>
                  <a:lnTo>
                    <a:pt x="602010" y="351981"/>
                  </a:lnTo>
                  <a:lnTo>
                    <a:pt x="605972" y="303278"/>
                  </a:lnTo>
                  <a:lnTo>
                    <a:pt x="605995" y="59161"/>
                  </a:lnTo>
                  <a:close/>
                </a:path>
              </a:pathLst>
            </a:custGeom>
            <a:solidFill>
              <a:srgbClr val="F065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139"/>
            <p:cNvSpPr/>
            <p:nvPr/>
          </p:nvSpPr>
          <p:spPr>
            <a:xfrm>
              <a:off x="815324" y="975966"/>
              <a:ext cx="488950" cy="487680"/>
            </a:xfrm>
            <a:custGeom>
              <a:avLst/>
              <a:gdLst/>
              <a:ahLst/>
              <a:cxnLst/>
              <a:rect l="l" t="t" r="r" b="b"/>
              <a:pathLst>
                <a:path w="488950" h="487680">
                  <a:moveTo>
                    <a:pt x="483234" y="0"/>
                  </a:moveTo>
                  <a:lnTo>
                    <a:pt x="481009" y="25"/>
                  </a:lnTo>
                  <a:lnTo>
                    <a:pt x="1187" y="239998"/>
                  </a:lnTo>
                  <a:lnTo>
                    <a:pt x="6" y="243558"/>
                  </a:lnTo>
                  <a:lnTo>
                    <a:pt x="2494" y="248555"/>
                  </a:lnTo>
                  <a:lnTo>
                    <a:pt x="4578" y="249746"/>
                  </a:lnTo>
                  <a:lnTo>
                    <a:pt x="138873" y="249778"/>
                  </a:lnTo>
                  <a:lnTo>
                    <a:pt x="0" y="481244"/>
                  </a:lnTo>
                  <a:lnTo>
                    <a:pt x="910" y="484887"/>
                  </a:lnTo>
                  <a:lnTo>
                    <a:pt x="5565" y="487673"/>
                  </a:lnTo>
                  <a:lnTo>
                    <a:pt x="7790" y="487649"/>
                  </a:lnTo>
                  <a:lnTo>
                    <a:pt x="487612" y="247672"/>
                  </a:lnTo>
                  <a:lnTo>
                    <a:pt x="488793" y="244116"/>
                  </a:lnTo>
                  <a:lnTo>
                    <a:pt x="486305" y="239119"/>
                  </a:lnTo>
                  <a:lnTo>
                    <a:pt x="484217" y="237924"/>
                  </a:lnTo>
                  <a:lnTo>
                    <a:pt x="349926" y="237895"/>
                  </a:lnTo>
                  <a:lnTo>
                    <a:pt x="487122" y="9234"/>
                  </a:lnTo>
                  <a:lnTo>
                    <a:pt x="488800" y="6430"/>
                  </a:lnTo>
                  <a:lnTo>
                    <a:pt x="487889" y="2786"/>
                  </a:lnTo>
                  <a:lnTo>
                    <a:pt x="483234" y="0"/>
                  </a:lnTo>
                  <a:close/>
                </a:path>
              </a:pathLst>
            </a:custGeom>
            <a:solidFill>
              <a:srgbClr val="FFE5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51824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2C2F3B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grpSp>
        <p:nvGrpSpPr>
          <p:cNvPr id="3" name="object 3"/>
          <p:cNvGrpSpPr/>
          <p:nvPr/>
        </p:nvGrpSpPr>
        <p:grpSpPr>
          <a:xfrm>
            <a:off x="-37932" y="3175"/>
            <a:ext cx="10949093" cy="6858000"/>
            <a:chOff x="0" y="0"/>
            <a:chExt cx="8211820" cy="51435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000244" cy="514349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888235" y="0"/>
              <a:ext cx="6323330" cy="5143500"/>
            </a:xfrm>
            <a:custGeom>
              <a:avLst/>
              <a:gdLst/>
              <a:ahLst/>
              <a:cxnLst/>
              <a:rect l="l" t="t" r="r" b="b"/>
              <a:pathLst>
                <a:path w="6323330" h="5143500">
                  <a:moveTo>
                    <a:pt x="3733418" y="0"/>
                  </a:moveTo>
                  <a:lnTo>
                    <a:pt x="0" y="0"/>
                  </a:lnTo>
                  <a:lnTo>
                    <a:pt x="2589656" y="5143499"/>
                  </a:lnTo>
                  <a:lnTo>
                    <a:pt x="6323075" y="5143499"/>
                  </a:lnTo>
                  <a:lnTo>
                    <a:pt x="3733418" y="0"/>
                  </a:lnTo>
                  <a:close/>
                </a:path>
              </a:pathLst>
            </a:custGeom>
            <a:solidFill>
              <a:srgbClr val="2C2F3B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436615" y="1217982"/>
            <a:ext cx="4665980" cy="1372171"/>
          </a:xfrm>
          <a:prstGeom prst="rect">
            <a:avLst/>
          </a:prstGeom>
        </p:spPr>
        <p:txBody>
          <a:bodyPr vert="horz" wrap="square" lIns="0" tIns="17780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40"/>
              </a:spcBef>
            </a:pPr>
            <a:r>
              <a:rPr spc="339" dirty="0">
                <a:solidFill>
                  <a:srgbClr val="FFFFFF"/>
                </a:solidFill>
              </a:rPr>
              <a:t>Благодарим</a:t>
            </a:r>
            <a:r>
              <a:rPr spc="20" dirty="0">
                <a:solidFill>
                  <a:srgbClr val="FFFFFF"/>
                </a:solidFill>
              </a:rPr>
              <a:t> </a:t>
            </a:r>
            <a:r>
              <a:rPr spc="287" dirty="0">
                <a:solidFill>
                  <a:srgbClr val="FFFFFF"/>
                </a:solidFill>
              </a:rPr>
              <a:t>за</a:t>
            </a:r>
            <a:r>
              <a:rPr spc="47" dirty="0">
                <a:solidFill>
                  <a:srgbClr val="FFFFFF"/>
                </a:solidFill>
              </a:rPr>
              <a:t> </a:t>
            </a:r>
            <a:r>
              <a:rPr spc="287" dirty="0">
                <a:solidFill>
                  <a:srgbClr val="FFFFFF"/>
                </a:solidFill>
              </a:rPr>
              <a:t>внимание!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0" y="0"/>
            <a:ext cx="12192169" cy="6858228"/>
            <a:chOff x="0" y="0"/>
            <a:chExt cx="9144127" cy="5143671"/>
          </a:xfrm>
        </p:grpSpPr>
        <p:sp>
          <p:nvSpPr>
            <p:cNvPr id="9" name="object 9"/>
            <p:cNvSpPr/>
            <p:nvPr/>
          </p:nvSpPr>
          <p:spPr>
            <a:xfrm>
              <a:off x="7647432" y="0"/>
              <a:ext cx="1496695" cy="2868930"/>
            </a:xfrm>
            <a:custGeom>
              <a:avLst/>
              <a:gdLst/>
              <a:ahLst/>
              <a:cxnLst/>
              <a:rect l="l" t="t" r="r" b="b"/>
              <a:pathLst>
                <a:path w="1496695" h="2868930">
                  <a:moveTo>
                    <a:pt x="1496567" y="0"/>
                  </a:moveTo>
                  <a:lnTo>
                    <a:pt x="0" y="0"/>
                  </a:lnTo>
                  <a:lnTo>
                    <a:pt x="1496567" y="2868369"/>
                  </a:lnTo>
                  <a:lnTo>
                    <a:pt x="1496567" y="0"/>
                  </a:lnTo>
                  <a:close/>
                </a:path>
              </a:pathLst>
            </a:custGeom>
            <a:solidFill>
              <a:srgbClr val="DA4B3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2239816"/>
              <a:ext cx="1515110" cy="2903855"/>
            </a:xfrm>
            <a:custGeom>
              <a:avLst/>
              <a:gdLst/>
              <a:ahLst/>
              <a:cxnLst/>
              <a:rect l="l" t="t" r="r" b="b"/>
              <a:pathLst>
                <a:path w="1515110" h="2903854">
                  <a:moveTo>
                    <a:pt x="0" y="0"/>
                  </a:moveTo>
                  <a:lnTo>
                    <a:pt x="0" y="2902570"/>
                  </a:lnTo>
                  <a:lnTo>
                    <a:pt x="92809" y="2903683"/>
                  </a:lnTo>
                  <a:lnTo>
                    <a:pt x="1514920" y="29036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C2F3B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" name="object 11"/>
            <p:cNvSpPr/>
            <p:nvPr/>
          </p:nvSpPr>
          <p:spPr>
            <a:xfrm>
              <a:off x="9144" y="4287011"/>
              <a:ext cx="1515110" cy="856615"/>
            </a:xfrm>
            <a:custGeom>
              <a:avLst/>
              <a:gdLst/>
              <a:ahLst/>
              <a:cxnLst/>
              <a:rect l="l" t="t" r="r" b="b"/>
              <a:pathLst>
                <a:path w="1515110" h="856614">
                  <a:moveTo>
                    <a:pt x="1067104" y="0"/>
                  </a:moveTo>
                  <a:lnTo>
                    <a:pt x="0" y="856487"/>
                  </a:lnTo>
                  <a:lnTo>
                    <a:pt x="1514856" y="856487"/>
                  </a:lnTo>
                  <a:lnTo>
                    <a:pt x="1067104" y="0"/>
                  </a:lnTo>
                  <a:close/>
                </a:path>
              </a:pathLst>
            </a:custGeom>
            <a:solidFill>
              <a:srgbClr val="DA4B3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564631" y="2813981"/>
            <a:ext cx="2018965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600" dirty="0">
                <a:solidFill>
                  <a:srgbClr val="FFFFFF"/>
                </a:solidFill>
                <a:latin typeface="Century Gothic"/>
                <a:cs typeface="Century Gothic"/>
              </a:rPr>
              <a:t>+7</a:t>
            </a:r>
            <a:r>
              <a:rPr sz="1600" spc="-5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-27" dirty="0" smtClean="0">
                <a:solidFill>
                  <a:srgbClr val="FFFFFF"/>
                </a:solidFill>
                <a:latin typeface="Century Gothic"/>
                <a:cs typeface="Century Gothic"/>
              </a:rPr>
              <a:t>(</a:t>
            </a:r>
            <a:r>
              <a:rPr lang="ru-RU" sz="1600" spc="-27" dirty="0" smtClean="0">
                <a:solidFill>
                  <a:srgbClr val="FFFFFF"/>
                </a:solidFill>
                <a:latin typeface="Century Gothic"/>
                <a:cs typeface="Century Gothic"/>
              </a:rPr>
              <a:t>921</a:t>
            </a:r>
            <a:r>
              <a:rPr sz="1600" spc="-27" dirty="0" smtClean="0">
                <a:solidFill>
                  <a:srgbClr val="FFFFFF"/>
                </a:solidFill>
                <a:latin typeface="Century Gothic"/>
                <a:cs typeface="Century Gothic"/>
              </a:rPr>
              <a:t>)</a:t>
            </a:r>
            <a:r>
              <a:rPr sz="1600" spc="-53" dirty="0" smtClean="0">
                <a:solidFill>
                  <a:srgbClr val="FFFFFF"/>
                </a:solidFill>
                <a:latin typeface="Century Gothic"/>
                <a:cs typeface="Century Gothic"/>
              </a:rPr>
              <a:t>  </a:t>
            </a:r>
            <a:r>
              <a:rPr lang="ru-RU" sz="1600" spc="167" dirty="0" smtClean="0">
                <a:solidFill>
                  <a:srgbClr val="FFFFFF"/>
                </a:solidFill>
                <a:latin typeface="Century Gothic"/>
                <a:cs typeface="Century Gothic"/>
              </a:rPr>
              <a:t>727 01 09</a:t>
            </a:r>
            <a:endParaRPr sz="1600" dirty="0">
              <a:latin typeface="Century Gothic"/>
              <a:cs typeface="Century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336620" y="2816014"/>
            <a:ext cx="3301998" cy="162523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en-US" sz="1600" dirty="0" smtClean="0">
                <a:solidFill>
                  <a:schemeClr val="bg1"/>
                </a:solidFill>
                <a:latin typeface="Century Gothic"/>
                <a:cs typeface="Century Gothic"/>
                <a:hlinkClick r:id="rId3"/>
              </a:rPr>
              <a:t>eduard.gubich@tonus-energo.ru</a:t>
            </a:r>
            <a:endParaRPr lang="en-US" sz="1600" dirty="0" smtClean="0">
              <a:solidFill>
                <a:schemeClr val="bg1"/>
              </a:solidFill>
              <a:latin typeface="Century Gothic"/>
              <a:cs typeface="Century Gothic"/>
            </a:endParaRPr>
          </a:p>
          <a:p>
            <a:pPr marL="16933">
              <a:spcBef>
                <a:spcPts val="133"/>
              </a:spcBef>
            </a:pPr>
            <a:endParaRPr lang="en-US" sz="1600" dirty="0">
              <a:latin typeface="Century Gothic"/>
              <a:cs typeface="Century Gothic"/>
            </a:endParaRPr>
          </a:p>
          <a:p>
            <a:pPr marL="16933">
              <a:spcBef>
                <a:spcPts val="133"/>
              </a:spcBef>
            </a:pPr>
            <a:r>
              <a:rPr lang="ru-RU" dirty="0">
                <a:solidFill>
                  <a:schemeClr val="bg1"/>
                </a:solidFill>
              </a:rPr>
              <a:t>140408 Московская область, г. Коломна, ул. Октябрьской революции, д. 366/2</a:t>
            </a:r>
            <a:endParaRPr lang="en-US" sz="1600" spc="27" dirty="0">
              <a:solidFill>
                <a:schemeClr val="bg1"/>
              </a:solidFill>
              <a:latin typeface="Century Gothic"/>
              <a:cs typeface="Century Gothic"/>
            </a:endParaRPr>
          </a:p>
          <a:p>
            <a:pPr marL="16933">
              <a:spcBef>
                <a:spcPts val="133"/>
              </a:spcBef>
            </a:pPr>
            <a:endParaRPr lang="en-US" sz="1600" spc="27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124703" y="2789937"/>
            <a:ext cx="3017858" cy="932688"/>
            <a:chOff x="3843528" y="2092451"/>
            <a:chExt cx="2263394" cy="699516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39726" y="2598419"/>
              <a:ext cx="90042" cy="14630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856732" y="2540507"/>
              <a:ext cx="250190" cy="251460"/>
            </a:xfrm>
            <a:custGeom>
              <a:avLst/>
              <a:gdLst/>
              <a:ahLst/>
              <a:cxnLst/>
              <a:rect l="l" t="t" r="r" b="b"/>
              <a:pathLst>
                <a:path w="250189" h="251460">
                  <a:moveTo>
                    <a:pt x="0" y="125730"/>
                  </a:moveTo>
                  <a:lnTo>
                    <a:pt x="9828" y="76777"/>
                  </a:lnTo>
                  <a:lnTo>
                    <a:pt x="36623" y="36814"/>
                  </a:lnTo>
                  <a:lnTo>
                    <a:pt x="76348" y="9876"/>
                  </a:lnTo>
                  <a:lnTo>
                    <a:pt x="124967" y="0"/>
                  </a:lnTo>
                  <a:lnTo>
                    <a:pt x="173587" y="9876"/>
                  </a:lnTo>
                  <a:lnTo>
                    <a:pt x="213312" y="36814"/>
                  </a:lnTo>
                  <a:lnTo>
                    <a:pt x="240107" y="76777"/>
                  </a:lnTo>
                  <a:lnTo>
                    <a:pt x="249935" y="125730"/>
                  </a:lnTo>
                  <a:lnTo>
                    <a:pt x="240107" y="174682"/>
                  </a:lnTo>
                  <a:lnTo>
                    <a:pt x="213312" y="214645"/>
                  </a:lnTo>
                  <a:lnTo>
                    <a:pt x="173587" y="241583"/>
                  </a:lnTo>
                  <a:lnTo>
                    <a:pt x="124967" y="251460"/>
                  </a:lnTo>
                  <a:lnTo>
                    <a:pt x="76348" y="241583"/>
                  </a:lnTo>
                  <a:lnTo>
                    <a:pt x="36623" y="214645"/>
                  </a:lnTo>
                  <a:lnTo>
                    <a:pt x="9828" y="174682"/>
                  </a:lnTo>
                  <a:lnTo>
                    <a:pt x="0" y="125730"/>
                  </a:lnTo>
                  <a:close/>
                </a:path>
              </a:pathLst>
            </a:custGeom>
            <a:ln w="12192">
              <a:solidFill>
                <a:srgbClr val="DA4B37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55720" y="2097023"/>
              <a:ext cx="225551" cy="24993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17692" y="2167127"/>
              <a:ext cx="135636" cy="9906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3843528" y="2092451"/>
              <a:ext cx="2263140" cy="254635"/>
            </a:xfrm>
            <a:custGeom>
              <a:avLst/>
              <a:gdLst/>
              <a:ahLst/>
              <a:cxnLst/>
              <a:rect l="l" t="t" r="r" b="b"/>
              <a:pathLst>
                <a:path w="2263140" h="254635">
                  <a:moveTo>
                    <a:pt x="2013204" y="129540"/>
                  </a:moveTo>
                  <a:lnTo>
                    <a:pt x="2023032" y="80920"/>
                  </a:lnTo>
                  <a:lnTo>
                    <a:pt x="2049827" y="41195"/>
                  </a:lnTo>
                  <a:lnTo>
                    <a:pt x="2089552" y="14400"/>
                  </a:lnTo>
                  <a:lnTo>
                    <a:pt x="2138172" y="4572"/>
                  </a:lnTo>
                  <a:lnTo>
                    <a:pt x="2186791" y="14400"/>
                  </a:lnTo>
                  <a:lnTo>
                    <a:pt x="2226516" y="41195"/>
                  </a:lnTo>
                  <a:lnTo>
                    <a:pt x="2253311" y="80920"/>
                  </a:lnTo>
                  <a:lnTo>
                    <a:pt x="2263140" y="129540"/>
                  </a:lnTo>
                  <a:lnTo>
                    <a:pt x="2253311" y="178159"/>
                  </a:lnTo>
                  <a:lnTo>
                    <a:pt x="2226516" y="217884"/>
                  </a:lnTo>
                  <a:lnTo>
                    <a:pt x="2186791" y="244679"/>
                  </a:lnTo>
                  <a:lnTo>
                    <a:pt x="2138172" y="254508"/>
                  </a:lnTo>
                  <a:lnTo>
                    <a:pt x="2089552" y="244679"/>
                  </a:lnTo>
                  <a:lnTo>
                    <a:pt x="2049827" y="217884"/>
                  </a:lnTo>
                  <a:lnTo>
                    <a:pt x="2023032" y="178159"/>
                  </a:lnTo>
                  <a:lnTo>
                    <a:pt x="2013204" y="129540"/>
                  </a:lnTo>
                  <a:close/>
                </a:path>
                <a:path w="2263140" h="254635">
                  <a:moveTo>
                    <a:pt x="0" y="124206"/>
                  </a:moveTo>
                  <a:lnTo>
                    <a:pt x="9828" y="75866"/>
                  </a:lnTo>
                  <a:lnTo>
                    <a:pt x="36623" y="36385"/>
                  </a:lnTo>
                  <a:lnTo>
                    <a:pt x="76348" y="9763"/>
                  </a:lnTo>
                  <a:lnTo>
                    <a:pt x="124968" y="0"/>
                  </a:lnTo>
                  <a:lnTo>
                    <a:pt x="173587" y="9763"/>
                  </a:lnTo>
                  <a:lnTo>
                    <a:pt x="213312" y="36385"/>
                  </a:lnTo>
                  <a:lnTo>
                    <a:pt x="240107" y="75866"/>
                  </a:lnTo>
                  <a:lnTo>
                    <a:pt x="249936" y="124206"/>
                  </a:lnTo>
                  <a:lnTo>
                    <a:pt x="240107" y="172545"/>
                  </a:lnTo>
                  <a:lnTo>
                    <a:pt x="213312" y="212026"/>
                  </a:lnTo>
                  <a:lnTo>
                    <a:pt x="173587" y="238648"/>
                  </a:lnTo>
                  <a:lnTo>
                    <a:pt x="124968" y="248412"/>
                  </a:lnTo>
                  <a:lnTo>
                    <a:pt x="76348" y="238648"/>
                  </a:lnTo>
                  <a:lnTo>
                    <a:pt x="36623" y="212026"/>
                  </a:lnTo>
                  <a:lnTo>
                    <a:pt x="9828" y="172545"/>
                  </a:lnTo>
                  <a:lnTo>
                    <a:pt x="0" y="124206"/>
                  </a:lnTo>
                  <a:close/>
                </a:path>
              </a:pathLst>
            </a:custGeom>
            <a:ln w="12192">
              <a:solidFill>
                <a:srgbClr val="DA4B37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24" name="object 128"/>
          <p:cNvSpPr/>
          <p:nvPr/>
        </p:nvSpPr>
        <p:spPr>
          <a:xfrm>
            <a:off x="8502878" y="5480505"/>
            <a:ext cx="351859" cy="235510"/>
          </a:xfrm>
          <a:custGeom>
            <a:avLst/>
            <a:gdLst/>
            <a:ahLst/>
            <a:cxnLst/>
            <a:rect l="l" t="t" r="r" b="b"/>
            <a:pathLst>
              <a:path w="308610" h="259715">
                <a:moveTo>
                  <a:pt x="150428" y="0"/>
                </a:moveTo>
                <a:lnTo>
                  <a:pt x="96033" y="5643"/>
                </a:lnTo>
                <a:lnTo>
                  <a:pt x="52470" y="22565"/>
                </a:lnTo>
                <a:lnTo>
                  <a:pt x="21535" y="49248"/>
                </a:lnTo>
                <a:lnTo>
                  <a:pt x="5013" y="84164"/>
                </a:lnTo>
                <a:lnTo>
                  <a:pt x="68411" y="88106"/>
                </a:lnTo>
                <a:lnTo>
                  <a:pt x="72933" y="80463"/>
                </a:lnTo>
                <a:lnTo>
                  <a:pt x="79334" y="73646"/>
                </a:lnTo>
                <a:lnTo>
                  <a:pt x="122045" y="55382"/>
                </a:lnTo>
                <a:lnTo>
                  <a:pt x="150428" y="53009"/>
                </a:lnTo>
                <a:lnTo>
                  <a:pt x="167194" y="53837"/>
                </a:lnTo>
                <a:lnTo>
                  <a:pt x="208094" y="66262"/>
                </a:lnTo>
                <a:lnTo>
                  <a:pt x="238535" y="103154"/>
                </a:lnTo>
                <a:lnTo>
                  <a:pt x="119984" y="103154"/>
                </a:lnTo>
                <a:lnTo>
                  <a:pt x="119984" y="151858"/>
                </a:lnTo>
                <a:lnTo>
                  <a:pt x="239608" y="151858"/>
                </a:lnTo>
                <a:lnTo>
                  <a:pt x="234985" y="163889"/>
                </a:lnTo>
                <a:lnTo>
                  <a:pt x="208626" y="191794"/>
                </a:lnTo>
                <a:lnTo>
                  <a:pt x="164541" y="205394"/>
                </a:lnTo>
                <a:lnTo>
                  <a:pt x="146135" y="206301"/>
                </a:lnTo>
                <a:lnTo>
                  <a:pt x="130394" y="205617"/>
                </a:lnTo>
                <a:lnTo>
                  <a:pt x="92052" y="195375"/>
                </a:lnTo>
                <a:lnTo>
                  <a:pt x="63751" y="167262"/>
                </a:lnTo>
                <a:lnTo>
                  <a:pt x="0" y="170484"/>
                </a:lnTo>
                <a:lnTo>
                  <a:pt x="15446" y="208451"/>
                </a:lnTo>
                <a:lnTo>
                  <a:pt x="45305" y="236390"/>
                </a:lnTo>
                <a:lnTo>
                  <a:pt x="89048" y="253578"/>
                </a:lnTo>
                <a:lnTo>
                  <a:pt x="146135" y="259308"/>
                </a:lnTo>
                <a:lnTo>
                  <a:pt x="182474" y="257148"/>
                </a:lnTo>
                <a:lnTo>
                  <a:pt x="242195" y="239866"/>
                </a:lnTo>
                <a:lnTo>
                  <a:pt x="284143" y="205841"/>
                </a:lnTo>
                <a:lnTo>
                  <a:pt x="305363" y="158298"/>
                </a:lnTo>
                <a:lnTo>
                  <a:pt x="308015" y="129658"/>
                </a:lnTo>
                <a:lnTo>
                  <a:pt x="305430" y="101012"/>
                </a:lnTo>
                <a:lnTo>
                  <a:pt x="284748" y="53465"/>
                </a:lnTo>
                <a:lnTo>
                  <a:pt x="243872" y="19440"/>
                </a:lnTo>
                <a:lnTo>
                  <a:pt x="185763" y="2160"/>
                </a:lnTo>
                <a:lnTo>
                  <a:pt x="150428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29"/>
          <p:cNvSpPr/>
          <p:nvPr/>
        </p:nvSpPr>
        <p:spPr>
          <a:xfrm>
            <a:off x="8914643" y="5620421"/>
            <a:ext cx="74571" cy="90979"/>
          </a:xfrm>
          <a:custGeom>
            <a:avLst/>
            <a:gdLst/>
            <a:ahLst/>
            <a:cxnLst/>
            <a:rect l="l" t="t" r="r" b="b"/>
            <a:pathLst>
              <a:path w="65405" h="100330">
                <a:moveTo>
                  <a:pt x="0" y="100329"/>
                </a:moveTo>
                <a:lnTo>
                  <a:pt x="65189" y="100329"/>
                </a:lnTo>
                <a:lnTo>
                  <a:pt x="65189" y="0"/>
                </a:lnTo>
                <a:lnTo>
                  <a:pt x="0" y="0"/>
                </a:lnTo>
                <a:lnTo>
                  <a:pt x="0" y="100329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30"/>
          <p:cNvSpPr/>
          <p:nvPr/>
        </p:nvSpPr>
        <p:spPr>
          <a:xfrm>
            <a:off x="8914642" y="5484527"/>
            <a:ext cx="327244" cy="226873"/>
          </a:xfrm>
          <a:custGeom>
            <a:avLst/>
            <a:gdLst/>
            <a:ahLst/>
            <a:cxnLst/>
            <a:rect l="l" t="t" r="r" b="b"/>
            <a:pathLst>
              <a:path w="287019" h="250190">
                <a:moveTo>
                  <a:pt x="286880" y="0"/>
                </a:moveTo>
                <a:lnTo>
                  <a:pt x="221703" y="0"/>
                </a:lnTo>
                <a:lnTo>
                  <a:pt x="221703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03" y="149860"/>
                </a:lnTo>
                <a:lnTo>
                  <a:pt x="221703" y="250190"/>
                </a:lnTo>
                <a:lnTo>
                  <a:pt x="286880" y="250190"/>
                </a:lnTo>
                <a:lnTo>
                  <a:pt x="286880" y="149860"/>
                </a:lnTo>
                <a:lnTo>
                  <a:pt x="286880" y="96520"/>
                </a:lnTo>
                <a:lnTo>
                  <a:pt x="286880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1"/>
          <p:cNvSpPr/>
          <p:nvPr/>
        </p:nvSpPr>
        <p:spPr>
          <a:xfrm>
            <a:off x="9313184" y="5484527"/>
            <a:ext cx="292492" cy="226873"/>
          </a:xfrm>
          <a:custGeom>
            <a:avLst/>
            <a:gdLst/>
            <a:ahLst/>
            <a:cxnLst/>
            <a:rect l="l" t="t" r="r" b="b"/>
            <a:pathLst>
              <a:path w="256539" h="250190">
                <a:moveTo>
                  <a:pt x="256095" y="199390"/>
                </a:moveTo>
                <a:lnTo>
                  <a:pt x="65189" y="199390"/>
                </a:lnTo>
                <a:lnTo>
                  <a:pt x="65189" y="147320"/>
                </a:lnTo>
                <a:lnTo>
                  <a:pt x="209524" y="147320"/>
                </a:lnTo>
                <a:lnTo>
                  <a:pt x="209524" y="99060"/>
                </a:lnTo>
                <a:lnTo>
                  <a:pt x="65189" y="99060"/>
                </a:lnTo>
                <a:lnTo>
                  <a:pt x="65189" y="50800"/>
                </a:lnTo>
                <a:lnTo>
                  <a:pt x="248920" y="50800"/>
                </a:lnTo>
                <a:lnTo>
                  <a:pt x="248920" y="0"/>
                </a:lnTo>
                <a:lnTo>
                  <a:pt x="0" y="0"/>
                </a:lnTo>
                <a:lnTo>
                  <a:pt x="0" y="50800"/>
                </a:lnTo>
                <a:lnTo>
                  <a:pt x="0" y="99060"/>
                </a:lnTo>
                <a:lnTo>
                  <a:pt x="0" y="147320"/>
                </a:lnTo>
                <a:lnTo>
                  <a:pt x="0" y="199390"/>
                </a:lnTo>
                <a:lnTo>
                  <a:pt x="0" y="250190"/>
                </a:lnTo>
                <a:lnTo>
                  <a:pt x="256095" y="250190"/>
                </a:lnTo>
                <a:lnTo>
                  <a:pt x="256095" y="19939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32"/>
          <p:cNvSpPr/>
          <p:nvPr/>
        </p:nvSpPr>
        <p:spPr>
          <a:xfrm>
            <a:off x="9659888" y="5484407"/>
            <a:ext cx="310592" cy="227448"/>
          </a:xfrm>
          <a:custGeom>
            <a:avLst/>
            <a:gdLst/>
            <a:ahLst/>
            <a:cxnLst/>
            <a:rect l="l" t="t" r="r" b="b"/>
            <a:pathLst>
              <a:path w="272414" h="250825">
                <a:moveTo>
                  <a:pt x="171197" y="0"/>
                </a:moveTo>
                <a:lnTo>
                  <a:pt x="0" y="0"/>
                </a:lnTo>
                <a:lnTo>
                  <a:pt x="0" y="250704"/>
                </a:lnTo>
                <a:lnTo>
                  <a:pt x="65187" y="250704"/>
                </a:lnTo>
                <a:lnTo>
                  <a:pt x="65187" y="162245"/>
                </a:lnTo>
                <a:lnTo>
                  <a:pt x="171197" y="162245"/>
                </a:lnTo>
                <a:lnTo>
                  <a:pt x="212658" y="157453"/>
                </a:lnTo>
                <a:lnTo>
                  <a:pt x="256531" y="132123"/>
                </a:lnTo>
                <a:lnTo>
                  <a:pt x="266990" y="112101"/>
                </a:lnTo>
                <a:lnTo>
                  <a:pt x="65187" y="112101"/>
                </a:lnTo>
                <a:lnTo>
                  <a:pt x="65187" y="53362"/>
                </a:lnTo>
                <a:lnTo>
                  <a:pt x="266890" y="53362"/>
                </a:lnTo>
                <a:lnTo>
                  <a:pt x="264766" y="46648"/>
                </a:lnTo>
                <a:lnTo>
                  <a:pt x="228417" y="11681"/>
                </a:lnTo>
                <a:lnTo>
                  <a:pt x="192242" y="1297"/>
                </a:lnTo>
                <a:lnTo>
                  <a:pt x="171197" y="0"/>
                </a:lnTo>
                <a:close/>
              </a:path>
              <a:path w="272414" h="250825">
                <a:moveTo>
                  <a:pt x="266890" y="53362"/>
                </a:moveTo>
                <a:lnTo>
                  <a:pt x="167979" y="53362"/>
                </a:lnTo>
                <a:lnTo>
                  <a:pt x="176462" y="53822"/>
                </a:lnTo>
                <a:lnTo>
                  <a:pt x="184004" y="55200"/>
                </a:lnTo>
                <a:lnTo>
                  <a:pt x="190607" y="57495"/>
                </a:lnTo>
                <a:lnTo>
                  <a:pt x="196270" y="60707"/>
                </a:lnTo>
                <a:lnTo>
                  <a:pt x="203197" y="65603"/>
                </a:lnTo>
                <a:lnTo>
                  <a:pt x="206660" y="72943"/>
                </a:lnTo>
                <a:lnTo>
                  <a:pt x="206660" y="92287"/>
                </a:lnTo>
                <a:lnTo>
                  <a:pt x="167979" y="112101"/>
                </a:lnTo>
                <a:lnTo>
                  <a:pt x="266990" y="112101"/>
                </a:lnTo>
                <a:lnTo>
                  <a:pt x="270137" y="101948"/>
                </a:lnTo>
                <a:lnTo>
                  <a:pt x="271838" y="82735"/>
                </a:lnTo>
                <a:lnTo>
                  <a:pt x="270070" y="63415"/>
                </a:lnTo>
                <a:lnTo>
                  <a:pt x="266890" y="53362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33"/>
          <p:cNvSpPr/>
          <p:nvPr/>
        </p:nvSpPr>
        <p:spPr>
          <a:xfrm>
            <a:off x="10021276" y="5480509"/>
            <a:ext cx="653039" cy="235510"/>
          </a:xfrm>
          <a:custGeom>
            <a:avLst/>
            <a:gdLst/>
            <a:ahLst/>
            <a:cxnLst/>
            <a:rect l="l" t="t" r="r" b="b"/>
            <a:pathLst>
              <a:path w="572770" h="259715">
                <a:moveTo>
                  <a:pt x="230289" y="4432"/>
                </a:moveTo>
                <a:lnTo>
                  <a:pt x="0" y="4432"/>
                </a:lnTo>
                <a:lnTo>
                  <a:pt x="0" y="57772"/>
                </a:lnTo>
                <a:lnTo>
                  <a:pt x="0" y="254622"/>
                </a:lnTo>
                <a:lnTo>
                  <a:pt x="65189" y="254622"/>
                </a:lnTo>
                <a:lnTo>
                  <a:pt x="65189" y="57772"/>
                </a:lnTo>
                <a:lnTo>
                  <a:pt x="230289" y="57772"/>
                </a:lnTo>
                <a:lnTo>
                  <a:pt x="230289" y="4432"/>
                </a:lnTo>
                <a:close/>
              </a:path>
              <a:path w="572770" h="259715">
                <a:moveTo>
                  <a:pt x="572566" y="129654"/>
                </a:moveTo>
                <a:lnTo>
                  <a:pt x="561771" y="75844"/>
                </a:lnTo>
                <a:lnTo>
                  <a:pt x="529399" y="34747"/>
                </a:lnTo>
                <a:lnTo>
                  <a:pt x="507377" y="20624"/>
                </a:lnTo>
                <a:lnTo>
                  <a:pt x="507377" y="129654"/>
                </a:lnTo>
                <a:lnTo>
                  <a:pt x="505764" y="146024"/>
                </a:lnTo>
                <a:lnTo>
                  <a:pt x="481596" y="185166"/>
                </a:lnTo>
                <a:lnTo>
                  <a:pt x="431228" y="204978"/>
                </a:lnTo>
                <a:lnTo>
                  <a:pt x="409244" y="206298"/>
                </a:lnTo>
                <a:lnTo>
                  <a:pt x="387108" y="204978"/>
                </a:lnTo>
                <a:lnTo>
                  <a:pt x="336537" y="185166"/>
                </a:lnTo>
                <a:lnTo>
                  <a:pt x="312369" y="146024"/>
                </a:lnTo>
                <a:lnTo>
                  <a:pt x="310756" y="129654"/>
                </a:lnTo>
                <a:lnTo>
                  <a:pt x="312369" y="113296"/>
                </a:lnTo>
                <a:lnTo>
                  <a:pt x="336537" y="74142"/>
                </a:lnTo>
                <a:lnTo>
                  <a:pt x="387108" y="54330"/>
                </a:lnTo>
                <a:lnTo>
                  <a:pt x="409244" y="53009"/>
                </a:lnTo>
                <a:lnTo>
                  <a:pt x="431228" y="54330"/>
                </a:lnTo>
                <a:lnTo>
                  <a:pt x="481596" y="74142"/>
                </a:lnTo>
                <a:lnTo>
                  <a:pt x="505764" y="113296"/>
                </a:lnTo>
                <a:lnTo>
                  <a:pt x="507377" y="129654"/>
                </a:lnTo>
                <a:lnTo>
                  <a:pt x="507377" y="20624"/>
                </a:lnTo>
                <a:lnTo>
                  <a:pt x="505714" y="19545"/>
                </a:lnTo>
                <a:lnTo>
                  <a:pt x="477786" y="8686"/>
                </a:lnTo>
                <a:lnTo>
                  <a:pt x="445630" y="2171"/>
                </a:lnTo>
                <a:lnTo>
                  <a:pt x="409244" y="0"/>
                </a:lnTo>
                <a:lnTo>
                  <a:pt x="372846" y="2171"/>
                </a:lnTo>
                <a:lnTo>
                  <a:pt x="312674" y="19545"/>
                </a:lnTo>
                <a:lnTo>
                  <a:pt x="269938" y="53708"/>
                </a:lnTo>
                <a:lnTo>
                  <a:pt x="248272" y="101168"/>
                </a:lnTo>
                <a:lnTo>
                  <a:pt x="245567" y="129654"/>
                </a:lnTo>
                <a:lnTo>
                  <a:pt x="248272" y="158153"/>
                </a:lnTo>
                <a:lnTo>
                  <a:pt x="269938" y="205613"/>
                </a:lnTo>
                <a:lnTo>
                  <a:pt x="312674" y="239763"/>
                </a:lnTo>
                <a:lnTo>
                  <a:pt x="372846" y="257136"/>
                </a:lnTo>
                <a:lnTo>
                  <a:pt x="409244" y="259308"/>
                </a:lnTo>
                <a:lnTo>
                  <a:pt x="445630" y="257136"/>
                </a:lnTo>
                <a:lnTo>
                  <a:pt x="477786" y="250621"/>
                </a:lnTo>
                <a:lnTo>
                  <a:pt x="505714" y="239763"/>
                </a:lnTo>
                <a:lnTo>
                  <a:pt x="529399" y="224574"/>
                </a:lnTo>
                <a:lnTo>
                  <a:pt x="547598" y="206298"/>
                </a:lnTo>
                <a:lnTo>
                  <a:pt x="548284" y="205613"/>
                </a:lnTo>
                <a:lnTo>
                  <a:pt x="561771" y="183464"/>
                </a:lnTo>
                <a:lnTo>
                  <a:pt x="569861" y="158153"/>
                </a:lnTo>
                <a:lnTo>
                  <a:pt x="572566" y="12965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134"/>
          <p:cNvSpPr/>
          <p:nvPr/>
        </p:nvSpPr>
        <p:spPr>
          <a:xfrm>
            <a:off x="8502865" y="5158338"/>
            <a:ext cx="868789" cy="235510"/>
          </a:xfrm>
          <a:custGeom>
            <a:avLst/>
            <a:gdLst/>
            <a:ahLst/>
            <a:cxnLst/>
            <a:rect l="l" t="t" r="r" b="b"/>
            <a:pathLst>
              <a:path w="762000" h="259715">
                <a:moveTo>
                  <a:pt x="303161" y="4114"/>
                </a:moveTo>
                <a:lnTo>
                  <a:pt x="0" y="4114"/>
                </a:lnTo>
                <a:lnTo>
                  <a:pt x="0" y="57454"/>
                </a:lnTo>
                <a:lnTo>
                  <a:pt x="119176" y="57454"/>
                </a:lnTo>
                <a:lnTo>
                  <a:pt x="119176" y="255574"/>
                </a:lnTo>
                <a:lnTo>
                  <a:pt x="184353" y="255574"/>
                </a:lnTo>
                <a:lnTo>
                  <a:pt x="184353" y="57454"/>
                </a:lnTo>
                <a:lnTo>
                  <a:pt x="303161" y="57454"/>
                </a:lnTo>
                <a:lnTo>
                  <a:pt x="303161" y="4114"/>
                </a:lnTo>
                <a:close/>
              </a:path>
              <a:path w="762000" h="259715">
                <a:moveTo>
                  <a:pt x="655002" y="129654"/>
                </a:moveTo>
                <a:lnTo>
                  <a:pt x="652310" y="101155"/>
                </a:lnTo>
                <a:lnTo>
                  <a:pt x="644220" y="75831"/>
                </a:lnTo>
                <a:lnTo>
                  <a:pt x="630732" y="53695"/>
                </a:lnTo>
                <a:lnTo>
                  <a:pt x="630034" y="52997"/>
                </a:lnTo>
                <a:lnTo>
                  <a:pt x="611847" y="34734"/>
                </a:lnTo>
                <a:lnTo>
                  <a:pt x="589813" y="20612"/>
                </a:lnTo>
                <a:lnTo>
                  <a:pt x="589813" y="129654"/>
                </a:lnTo>
                <a:lnTo>
                  <a:pt x="588200" y="146011"/>
                </a:lnTo>
                <a:lnTo>
                  <a:pt x="564032" y="185166"/>
                </a:lnTo>
                <a:lnTo>
                  <a:pt x="513664" y="204978"/>
                </a:lnTo>
                <a:lnTo>
                  <a:pt x="491680" y="206298"/>
                </a:lnTo>
                <a:lnTo>
                  <a:pt x="469544" y="204978"/>
                </a:lnTo>
                <a:lnTo>
                  <a:pt x="418973" y="185166"/>
                </a:lnTo>
                <a:lnTo>
                  <a:pt x="394792" y="146011"/>
                </a:lnTo>
                <a:lnTo>
                  <a:pt x="393192" y="129654"/>
                </a:lnTo>
                <a:lnTo>
                  <a:pt x="394792" y="113284"/>
                </a:lnTo>
                <a:lnTo>
                  <a:pt x="418973" y="74129"/>
                </a:lnTo>
                <a:lnTo>
                  <a:pt x="469544" y="54330"/>
                </a:lnTo>
                <a:lnTo>
                  <a:pt x="491680" y="52997"/>
                </a:lnTo>
                <a:lnTo>
                  <a:pt x="513664" y="54330"/>
                </a:lnTo>
                <a:lnTo>
                  <a:pt x="564032" y="74129"/>
                </a:lnTo>
                <a:lnTo>
                  <a:pt x="588200" y="113284"/>
                </a:lnTo>
                <a:lnTo>
                  <a:pt x="589813" y="129654"/>
                </a:lnTo>
                <a:lnTo>
                  <a:pt x="589813" y="20612"/>
                </a:lnTo>
                <a:lnTo>
                  <a:pt x="588149" y="19532"/>
                </a:lnTo>
                <a:lnTo>
                  <a:pt x="560222" y="8686"/>
                </a:lnTo>
                <a:lnTo>
                  <a:pt x="528066" y="2171"/>
                </a:lnTo>
                <a:lnTo>
                  <a:pt x="491680" y="0"/>
                </a:lnTo>
                <a:lnTo>
                  <a:pt x="455282" y="2171"/>
                </a:lnTo>
                <a:lnTo>
                  <a:pt x="395122" y="19532"/>
                </a:lnTo>
                <a:lnTo>
                  <a:pt x="352386" y="53695"/>
                </a:lnTo>
                <a:lnTo>
                  <a:pt x="330708" y="101155"/>
                </a:lnTo>
                <a:lnTo>
                  <a:pt x="328002" y="129654"/>
                </a:lnTo>
                <a:lnTo>
                  <a:pt x="330708" y="158153"/>
                </a:lnTo>
                <a:lnTo>
                  <a:pt x="352386" y="205600"/>
                </a:lnTo>
                <a:lnTo>
                  <a:pt x="395122" y="239763"/>
                </a:lnTo>
                <a:lnTo>
                  <a:pt x="455282" y="257136"/>
                </a:lnTo>
                <a:lnTo>
                  <a:pt x="491680" y="259295"/>
                </a:lnTo>
                <a:lnTo>
                  <a:pt x="528066" y="257136"/>
                </a:lnTo>
                <a:lnTo>
                  <a:pt x="560222" y="250621"/>
                </a:lnTo>
                <a:lnTo>
                  <a:pt x="588149" y="239763"/>
                </a:lnTo>
                <a:lnTo>
                  <a:pt x="611847" y="224561"/>
                </a:lnTo>
                <a:lnTo>
                  <a:pt x="630034" y="206298"/>
                </a:lnTo>
                <a:lnTo>
                  <a:pt x="630732" y="205600"/>
                </a:lnTo>
                <a:lnTo>
                  <a:pt x="644220" y="183464"/>
                </a:lnTo>
                <a:lnTo>
                  <a:pt x="652310" y="158153"/>
                </a:lnTo>
                <a:lnTo>
                  <a:pt x="655002" y="129654"/>
                </a:lnTo>
                <a:close/>
              </a:path>
              <a:path w="762000" h="259715">
                <a:moveTo>
                  <a:pt x="761961" y="153974"/>
                </a:moveTo>
                <a:lnTo>
                  <a:pt x="696772" y="153974"/>
                </a:lnTo>
                <a:lnTo>
                  <a:pt x="696772" y="255574"/>
                </a:lnTo>
                <a:lnTo>
                  <a:pt x="761961" y="255574"/>
                </a:lnTo>
                <a:lnTo>
                  <a:pt x="761961" y="15397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35"/>
          <p:cNvSpPr/>
          <p:nvPr/>
        </p:nvSpPr>
        <p:spPr>
          <a:xfrm>
            <a:off x="9297285" y="5162069"/>
            <a:ext cx="327244" cy="228024"/>
          </a:xfrm>
          <a:custGeom>
            <a:avLst/>
            <a:gdLst/>
            <a:ahLst/>
            <a:cxnLst/>
            <a:rect l="l" t="t" r="r" b="b"/>
            <a:pathLst>
              <a:path w="287019" h="251459">
                <a:moveTo>
                  <a:pt x="286893" y="0"/>
                </a:moveTo>
                <a:lnTo>
                  <a:pt x="221716" y="0"/>
                </a:lnTo>
                <a:lnTo>
                  <a:pt x="221716" y="96520"/>
                </a:lnTo>
                <a:lnTo>
                  <a:pt x="65189" y="96520"/>
                </a:lnTo>
                <a:lnTo>
                  <a:pt x="65189" y="0"/>
                </a:lnTo>
                <a:lnTo>
                  <a:pt x="0" y="0"/>
                </a:lnTo>
                <a:lnTo>
                  <a:pt x="0" y="96520"/>
                </a:lnTo>
                <a:lnTo>
                  <a:pt x="0" y="149860"/>
                </a:lnTo>
                <a:lnTo>
                  <a:pt x="221716" y="149860"/>
                </a:lnTo>
                <a:lnTo>
                  <a:pt x="221716" y="251460"/>
                </a:lnTo>
                <a:lnTo>
                  <a:pt x="286893" y="251460"/>
                </a:lnTo>
                <a:lnTo>
                  <a:pt x="286893" y="149860"/>
                </a:lnTo>
                <a:lnTo>
                  <a:pt x="286893" y="96520"/>
                </a:lnTo>
                <a:lnTo>
                  <a:pt x="286893" y="0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36"/>
          <p:cNvSpPr/>
          <p:nvPr/>
        </p:nvSpPr>
        <p:spPr>
          <a:xfrm>
            <a:off x="9680624" y="5158338"/>
            <a:ext cx="713855" cy="235510"/>
          </a:xfrm>
          <a:custGeom>
            <a:avLst/>
            <a:gdLst/>
            <a:ahLst/>
            <a:cxnLst/>
            <a:rect l="l" t="t" r="r" b="b"/>
            <a:pathLst>
              <a:path w="626110" h="259715">
                <a:moveTo>
                  <a:pt x="315175" y="4292"/>
                </a:moveTo>
                <a:lnTo>
                  <a:pt x="244614" y="4292"/>
                </a:lnTo>
                <a:lnTo>
                  <a:pt x="171564" y="156514"/>
                </a:lnTo>
                <a:lnTo>
                  <a:pt x="72707" y="4292"/>
                </a:lnTo>
                <a:lnTo>
                  <a:pt x="0" y="4292"/>
                </a:lnTo>
                <a:lnTo>
                  <a:pt x="122847" y="181584"/>
                </a:lnTo>
                <a:lnTo>
                  <a:pt x="150431" y="181584"/>
                </a:lnTo>
                <a:lnTo>
                  <a:pt x="150063" y="183019"/>
                </a:lnTo>
                <a:lnTo>
                  <a:pt x="142989" y="192735"/>
                </a:lnTo>
                <a:lnTo>
                  <a:pt x="133235" y="199669"/>
                </a:lnTo>
                <a:lnTo>
                  <a:pt x="120789" y="203835"/>
                </a:lnTo>
                <a:lnTo>
                  <a:pt x="105651" y="205219"/>
                </a:lnTo>
                <a:lnTo>
                  <a:pt x="87388" y="204774"/>
                </a:lnTo>
                <a:lnTo>
                  <a:pt x="68402" y="203428"/>
                </a:lnTo>
                <a:lnTo>
                  <a:pt x="68402" y="254292"/>
                </a:lnTo>
                <a:lnTo>
                  <a:pt x="80848" y="255549"/>
                </a:lnTo>
                <a:lnTo>
                  <a:pt x="92405" y="256438"/>
                </a:lnTo>
                <a:lnTo>
                  <a:pt x="103060" y="256971"/>
                </a:lnTo>
                <a:lnTo>
                  <a:pt x="112826" y="257149"/>
                </a:lnTo>
                <a:lnTo>
                  <a:pt x="125920" y="256616"/>
                </a:lnTo>
                <a:lnTo>
                  <a:pt x="168173" y="243789"/>
                </a:lnTo>
                <a:lnTo>
                  <a:pt x="198577" y="214922"/>
                </a:lnTo>
                <a:lnTo>
                  <a:pt x="221348" y="177647"/>
                </a:lnTo>
                <a:lnTo>
                  <a:pt x="315175" y="4292"/>
                </a:lnTo>
                <a:close/>
              </a:path>
              <a:path w="626110" h="259715">
                <a:moveTo>
                  <a:pt x="625703" y="167614"/>
                </a:moveTo>
                <a:lnTo>
                  <a:pt x="562660" y="164388"/>
                </a:lnTo>
                <a:lnTo>
                  <a:pt x="558825" y="173266"/>
                </a:lnTo>
                <a:lnTo>
                  <a:pt x="553046" y="181267"/>
                </a:lnTo>
                <a:lnTo>
                  <a:pt x="511136" y="203390"/>
                </a:lnTo>
                <a:lnTo>
                  <a:pt x="480288" y="206298"/>
                </a:lnTo>
                <a:lnTo>
                  <a:pt x="458368" y="204990"/>
                </a:lnTo>
                <a:lnTo>
                  <a:pt x="409016" y="185343"/>
                </a:lnTo>
                <a:lnTo>
                  <a:pt x="385851" y="146164"/>
                </a:lnTo>
                <a:lnTo>
                  <a:pt x="384302" y="129654"/>
                </a:lnTo>
                <a:lnTo>
                  <a:pt x="385787" y="113144"/>
                </a:lnTo>
                <a:lnTo>
                  <a:pt x="408127" y="73952"/>
                </a:lnTo>
                <a:lnTo>
                  <a:pt x="455028" y="54317"/>
                </a:lnTo>
                <a:lnTo>
                  <a:pt x="475640" y="52997"/>
                </a:lnTo>
                <a:lnTo>
                  <a:pt x="490829" y="53657"/>
                </a:lnTo>
                <a:lnTo>
                  <a:pt x="529717" y="63385"/>
                </a:lnTo>
                <a:lnTo>
                  <a:pt x="558368" y="90970"/>
                </a:lnTo>
                <a:lnTo>
                  <a:pt x="621042" y="87033"/>
                </a:lnTo>
                <a:lnTo>
                  <a:pt x="605282" y="51079"/>
                </a:lnTo>
                <a:lnTo>
                  <a:pt x="574484" y="23456"/>
                </a:lnTo>
                <a:lnTo>
                  <a:pt x="530606" y="5854"/>
                </a:lnTo>
                <a:lnTo>
                  <a:pt x="475640" y="0"/>
                </a:lnTo>
                <a:lnTo>
                  <a:pt x="440626" y="2159"/>
                </a:lnTo>
                <a:lnTo>
                  <a:pt x="382955" y="19443"/>
                </a:lnTo>
                <a:lnTo>
                  <a:pt x="342290" y="53467"/>
                </a:lnTo>
                <a:lnTo>
                  <a:pt x="321691" y="101003"/>
                </a:lnTo>
                <a:lnTo>
                  <a:pt x="319112" y="129654"/>
                </a:lnTo>
                <a:lnTo>
                  <a:pt x="321754" y="158292"/>
                </a:lnTo>
                <a:lnTo>
                  <a:pt x="342785" y="205841"/>
                </a:lnTo>
                <a:lnTo>
                  <a:pt x="384429" y="239864"/>
                </a:lnTo>
                <a:lnTo>
                  <a:pt x="443966" y="257136"/>
                </a:lnTo>
                <a:lnTo>
                  <a:pt x="480288" y="259295"/>
                </a:lnTo>
                <a:lnTo>
                  <a:pt x="510654" y="257810"/>
                </a:lnTo>
                <a:lnTo>
                  <a:pt x="561238" y="245910"/>
                </a:lnTo>
                <a:lnTo>
                  <a:pt x="598131" y="222313"/>
                </a:lnTo>
                <a:lnTo>
                  <a:pt x="620255" y="188379"/>
                </a:lnTo>
                <a:lnTo>
                  <a:pt x="625703" y="167614"/>
                </a:lnTo>
                <a:close/>
              </a:path>
            </a:pathLst>
          </a:custGeom>
          <a:solidFill>
            <a:srgbClr val="524E6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3" name="object 137"/>
          <p:cNvGrpSpPr/>
          <p:nvPr/>
        </p:nvGrpSpPr>
        <p:grpSpPr>
          <a:xfrm>
            <a:off x="7595702" y="5162229"/>
            <a:ext cx="691411" cy="549907"/>
            <a:chOff x="756726" y="916805"/>
            <a:chExt cx="606425" cy="606425"/>
          </a:xfrm>
        </p:grpSpPr>
        <p:sp>
          <p:nvSpPr>
            <p:cNvPr id="34" name="object 138"/>
            <p:cNvSpPr/>
            <p:nvPr/>
          </p:nvSpPr>
          <p:spPr>
            <a:xfrm>
              <a:off x="756726" y="916805"/>
              <a:ext cx="606425" cy="606425"/>
            </a:xfrm>
            <a:custGeom>
              <a:avLst/>
              <a:gdLst/>
              <a:ahLst/>
              <a:cxnLst/>
              <a:rect l="l" t="t" r="r" b="b"/>
              <a:pathLst>
                <a:path w="606425" h="606425">
                  <a:moveTo>
                    <a:pt x="603335" y="0"/>
                  </a:moveTo>
                  <a:lnTo>
                    <a:pt x="302997" y="0"/>
                  </a:lnTo>
                  <a:lnTo>
                    <a:pt x="254016" y="3984"/>
                  </a:lnTo>
                  <a:lnTo>
                    <a:pt x="207489" y="15514"/>
                  </a:lnTo>
                  <a:lnTo>
                    <a:pt x="164052" y="33952"/>
                  </a:lnTo>
                  <a:lnTo>
                    <a:pt x="124344" y="58662"/>
                  </a:lnTo>
                  <a:lnTo>
                    <a:pt x="89002" y="89005"/>
                  </a:lnTo>
                  <a:lnTo>
                    <a:pt x="58659" y="124346"/>
                  </a:lnTo>
                  <a:lnTo>
                    <a:pt x="33950" y="164053"/>
                  </a:lnTo>
                  <a:lnTo>
                    <a:pt x="15513" y="207490"/>
                  </a:lnTo>
                  <a:lnTo>
                    <a:pt x="3984" y="254017"/>
                  </a:lnTo>
                  <a:lnTo>
                    <a:pt x="22" y="302719"/>
                  </a:lnTo>
                  <a:lnTo>
                    <a:pt x="0" y="603333"/>
                  </a:lnTo>
                  <a:lnTo>
                    <a:pt x="2660" y="605994"/>
                  </a:lnTo>
                  <a:lnTo>
                    <a:pt x="302997" y="605994"/>
                  </a:lnTo>
                  <a:lnTo>
                    <a:pt x="351980" y="602010"/>
                  </a:lnTo>
                  <a:lnTo>
                    <a:pt x="398508" y="590481"/>
                  </a:lnTo>
                  <a:lnTo>
                    <a:pt x="441944" y="572045"/>
                  </a:lnTo>
                  <a:lnTo>
                    <a:pt x="481653" y="547339"/>
                  </a:lnTo>
                  <a:lnTo>
                    <a:pt x="64162" y="546835"/>
                  </a:lnTo>
                  <a:lnTo>
                    <a:pt x="59508" y="544048"/>
                  </a:lnTo>
                  <a:lnTo>
                    <a:pt x="58597" y="540406"/>
                  </a:lnTo>
                  <a:lnTo>
                    <a:pt x="197471" y="308940"/>
                  </a:lnTo>
                  <a:lnTo>
                    <a:pt x="65351" y="308940"/>
                  </a:lnTo>
                  <a:lnTo>
                    <a:pt x="63176" y="308908"/>
                  </a:lnTo>
                  <a:lnTo>
                    <a:pt x="61092" y="307717"/>
                  </a:lnTo>
                  <a:lnTo>
                    <a:pt x="58604" y="302719"/>
                  </a:lnTo>
                  <a:lnTo>
                    <a:pt x="59785" y="299159"/>
                  </a:lnTo>
                  <a:lnTo>
                    <a:pt x="537833" y="60144"/>
                  </a:lnTo>
                  <a:lnTo>
                    <a:pt x="539607" y="59187"/>
                  </a:lnTo>
                  <a:lnTo>
                    <a:pt x="541832" y="59161"/>
                  </a:lnTo>
                  <a:lnTo>
                    <a:pt x="605995" y="59161"/>
                  </a:lnTo>
                  <a:lnTo>
                    <a:pt x="605995" y="2663"/>
                  </a:lnTo>
                  <a:lnTo>
                    <a:pt x="603335" y="0"/>
                  </a:lnTo>
                  <a:close/>
                </a:path>
                <a:path w="606425" h="606425">
                  <a:moveTo>
                    <a:pt x="605995" y="59161"/>
                  </a:moveTo>
                  <a:lnTo>
                    <a:pt x="541832" y="59161"/>
                  </a:lnTo>
                  <a:lnTo>
                    <a:pt x="546487" y="61948"/>
                  </a:lnTo>
                  <a:lnTo>
                    <a:pt x="547397" y="65591"/>
                  </a:lnTo>
                  <a:lnTo>
                    <a:pt x="408524" y="297056"/>
                  </a:lnTo>
                  <a:lnTo>
                    <a:pt x="540641" y="297056"/>
                  </a:lnTo>
                  <a:lnTo>
                    <a:pt x="542815" y="297086"/>
                  </a:lnTo>
                  <a:lnTo>
                    <a:pt x="544903" y="298281"/>
                  </a:lnTo>
                  <a:lnTo>
                    <a:pt x="547391" y="303278"/>
                  </a:lnTo>
                  <a:lnTo>
                    <a:pt x="546210" y="306834"/>
                  </a:lnTo>
                  <a:lnTo>
                    <a:pt x="68162" y="545853"/>
                  </a:lnTo>
                  <a:lnTo>
                    <a:pt x="66387" y="546811"/>
                  </a:lnTo>
                  <a:lnTo>
                    <a:pt x="64162" y="546835"/>
                  </a:lnTo>
                  <a:lnTo>
                    <a:pt x="482240" y="546835"/>
                  </a:lnTo>
                  <a:lnTo>
                    <a:pt x="516996" y="516999"/>
                  </a:lnTo>
                  <a:lnTo>
                    <a:pt x="547336" y="481655"/>
                  </a:lnTo>
                  <a:lnTo>
                    <a:pt x="572044" y="441947"/>
                  </a:lnTo>
                  <a:lnTo>
                    <a:pt x="590481" y="398510"/>
                  </a:lnTo>
                  <a:lnTo>
                    <a:pt x="602010" y="351981"/>
                  </a:lnTo>
                  <a:lnTo>
                    <a:pt x="605972" y="303278"/>
                  </a:lnTo>
                  <a:lnTo>
                    <a:pt x="605995" y="59161"/>
                  </a:lnTo>
                  <a:close/>
                </a:path>
              </a:pathLst>
            </a:custGeom>
            <a:solidFill>
              <a:srgbClr val="F065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139"/>
            <p:cNvSpPr/>
            <p:nvPr/>
          </p:nvSpPr>
          <p:spPr>
            <a:xfrm>
              <a:off x="815324" y="975966"/>
              <a:ext cx="488950" cy="487680"/>
            </a:xfrm>
            <a:custGeom>
              <a:avLst/>
              <a:gdLst/>
              <a:ahLst/>
              <a:cxnLst/>
              <a:rect l="l" t="t" r="r" b="b"/>
              <a:pathLst>
                <a:path w="488950" h="487680">
                  <a:moveTo>
                    <a:pt x="483234" y="0"/>
                  </a:moveTo>
                  <a:lnTo>
                    <a:pt x="481009" y="25"/>
                  </a:lnTo>
                  <a:lnTo>
                    <a:pt x="1187" y="239998"/>
                  </a:lnTo>
                  <a:lnTo>
                    <a:pt x="6" y="243558"/>
                  </a:lnTo>
                  <a:lnTo>
                    <a:pt x="2494" y="248555"/>
                  </a:lnTo>
                  <a:lnTo>
                    <a:pt x="4578" y="249746"/>
                  </a:lnTo>
                  <a:lnTo>
                    <a:pt x="138873" y="249778"/>
                  </a:lnTo>
                  <a:lnTo>
                    <a:pt x="0" y="481244"/>
                  </a:lnTo>
                  <a:lnTo>
                    <a:pt x="910" y="484887"/>
                  </a:lnTo>
                  <a:lnTo>
                    <a:pt x="5565" y="487673"/>
                  </a:lnTo>
                  <a:lnTo>
                    <a:pt x="7790" y="487649"/>
                  </a:lnTo>
                  <a:lnTo>
                    <a:pt x="487612" y="247672"/>
                  </a:lnTo>
                  <a:lnTo>
                    <a:pt x="488793" y="244116"/>
                  </a:lnTo>
                  <a:lnTo>
                    <a:pt x="486305" y="239119"/>
                  </a:lnTo>
                  <a:lnTo>
                    <a:pt x="484217" y="237924"/>
                  </a:lnTo>
                  <a:lnTo>
                    <a:pt x="349926" y="237895"/>
                  </a:lnTo>
                  <a:lnTo>
                    <a:pt x="487122" y="9234"/>
                  </a:lnTo>
                  <a:lnTo>
                    <a:pt x="488800" y="6430"/>
                  </a:lnTo>
                  <a:lnTo>
                    <a:pt x="487889" y="2786"/>
                  </a:lnTo>
                  <a:lnTo>
                    <a:pt x="483234" y="0"/>
                  </a:lnTo>
                  <a:close/>
                </a:path>
              </a:pathLst>
            </a:custGeom>
            <a:solidFill>
              <a:srgbClr val="FFE5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149631821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TM02900688[[fn=Аспект]]</Template>
  <TotalTime>5245</TotalTime>
  <Words>969</Words>
  <Application>Microsoft Office PowerPoint</Application>
  <PresentationFormat>Широкоэкранный</PresentationFormat>
  <Paragraphs>182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4" baseType="lpstr">
      <vt:lpstr>Arial</vt:lpstr>
      <vt:lpstr>Bahnschrift SemiCondensed</vt:lpstr>
      <vt:lpstr>Calibri</vt:lpstr>
      <vt:lpstr>Calibri Light</vt:lpstr>
      <vt:lpstr>Century Gothic</vt:lpstr>
      <vt:lpstr>Times New Roman</vt:lpstr>
      <vt:lpstr>Trebuchet MS</vt:lpstr>
      <vt:lpstr>Wingdings 2</vt:lpstr>
      <vt:lpstr>HDOfficeLightV0</vt:lpstr>
      <vt:lpstr>Государственно – частное  партнерство</vt:lpstr>
      <vt:lpstr>Проблемы, которые часто встречаются в зданиях:</vt:lpstr>
      <vt:lpstr>При работе с заказчиком мы заключаем  энергосервисный контракт, стоимость услуг по  которому рассчитывается как доля от объема  сэкономленных ресурсов.</vt:lpstr>
      <vt:lpstr>Энергосберегающая система  управления внутренним освещением  (ЭСУВО)</vt:lpstr>
      <vt:lpstr>Индивидуальный тепловой пункт (ИТП)</vt:lpstr>
      <vt:lpstr>Светодиодное освещение</vt:lpstr>
      <vt:lpstr>Автоматическая система управления наружным освещением  (АСУНО)</vt:lpstr>
      <vt:lpstr>Презентация PowerPoint</vt:lpstr>
      <vt:lpstr>Мониторинг и диспетчеризация</vt:lpstr>
      <vt:lpstr>Эффект от реализации для заказчика</vt:lpstr>
      <vt:lpstr>Как мы работаем</vt:lpstr>
      <vt:lpstr>Почему                     мы?</vt:lpstr>
      <vt:lpstr>Дорожная карта энергосервисного конракта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Благодарим за внимание!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195</cp:revision>
  <cp:lastPrinted>2019-08-21T10:53:13Z</cp:lastPrinted>
  <dcterms:created xsi:type="dcterms:W3CDTF">2019-07-08T07:24:08Z</dcterms:created>
  <dcterms:modified xsi:type="dcterms:W3CDTF">2021-03-12T04:30:45Z</dcterms:modified>
</cp:coreProperties>
</file>